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61" r:id="rId7"/>
    <p:sldId id="262" r:id="rId8"/>
    <p:sldId id="263" r:id="rId9"/>
    <p:sldId id="259" r:id="rId10"/>
    <p:sldId id="264" r:id="rId11"/>
    <p:sldId id="265" r:id="rId12"/>
    <p:sldId id="266" r:id="rId13"/>
    <p:sldId id="267" r:id="rId14"/>
    <p:sldId id="260" r:id="rId15"/>
    <p:sldId id="268" r:id="rId16"/>
    <p:sldId id="269" r:id="rId17"/>
    <p:sldId id="270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28B8E-BE71-4763-B884-A1B05D06B4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991192-48FD-4491-8E22-228AD6E0AF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EBF419-BAE8-47D0-82AB-86C68B603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C1E57-C72D-4428-90A9-B64A47B8E7FE}" type="datetimeFigureOut">
              <a:rPr lang="en-GB" smtClean="0"/>
              <a:t>22/11/2022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BAF5C0-5CE0-4CEC-8437-E312E73E8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F8B220-CF6F-49FB-A4E1-43458E11F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32566-F9F6-4464-B54D-09A7D57C7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053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0FFA3-D33E-4D0F-A66C-D6D6C9C73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CB7F6E-293A-464B-B0A6-8216667911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ABF82A-9E17-4F8E-9DC3-7D36CBFC3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C1E57-C72D-4428-90A9-B64A47B8E7FE}" type="datetimeFigureOut">
              <a:rPr lang="en-GB" smtClean="0"/>
              <a:t>22/11/2022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64C5E0-DA8F-4A4A-A3BE-B632F2BA2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45A8C0-1B36-4080-B249-C2498FDDC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32566-F9F6-4464-B54D-09A7D57C7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565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22D13-E1E3-41B5-8972-1FF4F72F0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7EFBE7-DC82-4E92-B4ED-3F55BFD780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7C58F8-D527-4BB7-B3EC-38A243C0A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C1E57-C72D-4428-90A9-B64A47B8E7FE}" type="datetimeFigureOut">
              <a:rPr lang="en-GB" smtClean="0"/>
              <a:t>22/11/2022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D3B10D-CC20-4FA5-BD66-19A9D47C4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AECE1E-FE5F-4252-B0BB-F8A5309C2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32566-F9F6-4464-B54D-09A7D57C7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710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7347D-4C3E-4096-A003-0269DF697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494EC-2E99-4ECA-B626-C7CFCF538D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E41E02-EE65-4346-ABE6-DA907B0CAC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AED937-2F14-47F6-BD15-EAAF47BC8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C1E57-C72D-4428-90A9-B64A47B8E7FE}" type="datetimeFigureOut">
              <a:rPr lang="en-GB" smtClean="0"/>
              <a:t>22/11/2022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E3EFF1-B18D-45F0-8483-BE8DB66C1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3C3F66-9CDB-470F-BF89-11165F4F0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32566-F9F6-4464-B54D-09A7D57C7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453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CCB91-2BA7-4A8C-886E-261975A84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3DF6A3-69C9-4CAA-9645-5BFE0EC7E5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E084B6-BCED-4AA7-BD72-2ADBC4EA93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EB089F-63AD-4283-B347-A15AE1D15D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710FFE-1738-4E77-8989-C7005C3C6E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C5C94B-767A-47A6-BFB9-962F55CAB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C1E57-C72D-4428-90A9-B64A47B8E7FE}" type="datetimeFigureOut">
              <a:rPr lang="en-GB" smtClean="0"/>
              <a:t>22/11/2022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33CAB8-1433-4B42-A23F-D90675F1A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E44FCB-98E7-4DE3-A80B-562512318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32566-F9F6-4464-B54D-09A7D57C7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983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6092A-EC7B-45F9-B612-9BDE8B661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396EBD-6AD3-4042-AECC-1C24D0995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C1E57-C72D-4428-90A9-B64A47B8E7FE}" type="datetimeFigureOut">
              <a:rPr lang="en-GB" smtClean="0"/>
              <a:t>22/11/2022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517826-A698-4550-88C9-F1AE3B215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034F3C-54F1-4896-809F-25031A1D8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32566-F9F6-4464-B54D-09A7D57C7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312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75EB58-AB2C-4ECE-80F5-12D360673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C1E57-C72D-4428-90A9-B64A47B8E7FE}" type="datetimeFigureOut">
              <a:rPr lang="en-GB" smtClean="0"/>
              <a:t>22/11/2022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8524476-899D-4A37-8138-1BFEAECF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D1BD4B-28A0-42F2-B707-366D55953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32566-F9F6-4464-B54D-09A7D57C7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770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2CE4B-027D-4F69-AC63-83638643B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F2F6F-EE9F-4A38-A5B6-E02FF3B2ED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DEBBBF-145E-4F85-95F3-32750F62D8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57B45C-B908-4A85-B650-C29EB109A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C1E57-C72D-4428-90A9-B64A47B8E7FE}" type="datetimeFigureOut">
              <a:rPr lang="en-GB" smtClean="0"/>
              <a:t>22/11/2022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DD6BFD-6062-4D77-BEB4-244AE112A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5CB1D3-4977-490D-9EE0-826C50772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32566-F9F6-4464-B54D-09A7D57C7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705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76EEF-EE0F-487A-9122-376113C1A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68591D-9927-4984-8A1F-6751EDA13C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689B17-8D9C-4EEF-8BEE-C00FC6493F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C79C88-C41C-4506-8221-521D72398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C1E57-C72D-4428-90A9-B64A47B8E7FE}" type="datetimeFigureOut">
              <a:rPr lang="en-GB" smtClean="0"/>
              <a:t>22/11/2022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4A0B1C-CABC-45BB-9A65-BEC83FE99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F51BE3-A307-43E0-A6CE-B50D04839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32566-F9F6-4464-B54D-09A7D57C7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560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34D9E-D055-47BA-B95B-FE5E8364F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3DEC69-9D8D-4476-B3AB-FA1F8DE523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186E34-E464-4190-A10E-E45C4597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C1E57-C72D-4428-90A9-B64A47B8E7FE}" type="datetimeFigureOut">
              <a:rPr lang="en-GB" smtClean="0"/>
              <a:t>22/11/2022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5DAA6B-379A-4190-BF89-0B82F7304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7A2A91-5981-4940-8718-1AEE6DE35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32566-F9F6-4464-B54D-09A7D57C7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042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696DB3D-FD19-4D4D-A94B-EC76EA2B78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578815-7337-4D69-96B6-81179DF8FF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DDB135-2B98-43C8-A90C-F7491E5D9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C1E57-C72D-4428-90A9-B64A47B8E7FE}" type="datetimeFigureOut">
              <a:rPr lang="en-GB" smtClean="0"/>
              <a:t>22/11/2022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C1CBA6-7C2D-4D70-99B2-AE164838C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483F47-0192-4BA0-A1F6-6B04C1042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32566-F9F6-4464-B54D-09A7D57C7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085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2432DE-7214-40D2-8D3F-B58C2F025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BA3A32-1AAB-42F0-B0AB-C8D5D0938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F159E-E6C5-4A86-88ED-4A1C23D584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C1E57-C72D-4428-90A9-B64A47B8E7FE}" type="datetimeFigureOut">
              <a:rPr lang="en-GB" smtClean="0"/>
              <a:t>22/11/2022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F60E0-DD16-4B9D-AAD9-5EE769124B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95EF07-560A-4277-99E6-E634395B10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32566-F9F6-4464-B54D-09A7D57C7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282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pexels.com/photo/coffee-notebook-pen-writing-34587/" TargetMode="Externa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enlightenedcoloring.com/pentel-color-pens/" TargetMode="External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www.dreamstime.com/stock-image-pencil-drawing-straight-line-ruler-image5188451" TargetMode="External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hyperlink" Target="https://www.chcf.org/blog/proposed-poverty-calculation-would-make-more-people-ineligible-medicaid/" TargetMode="External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hyperlink" Target="https://www.shutterstock.com/video/clip-360013-businessman-writing-on-piece-paper" TargetMode="External"/><Relationship Id="rId5" Type="http://schemas.openxmlformats.org/officeDocument/2006/relationships/image" Target="../media/image13.jp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hyperlink" Target="http://mumsgather.blogspot.com/2019/01/fostering-love-of-reading.html" TargetMode="External"/><Relationship Id="rId5" Type="http://schemas.openxmlformats.org/officeDocument/2006/relationships/image" Target="../media/image15.jp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hyperlink" Target="http://christiantietze.de/posts/2013/12/useful-daily-writing-practice/" TargetMode="External"/><Relationship Id="rId5" Type="http://schemas.openxmlformats.org/officeDocument/2006/relationships/image" Target="../media/image17.jp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hyperlink" Target="https://www.dreamstime.com/royalty-free-stock-images-girl-scissors-image7023569" TargetMode="External"/><Relationship Id="rId5" Type="http://schemas.openxmlformats.org/officeDocument/2006/relationships/image" Target="../media/image19.jp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hyperlink" Target="https://www.bazicproducts.com/product/21g-0-7-oz-premium-large-glue-stick-12-pack/" TargetMode="External"/><Relationship Id="rId5" Type="http://schemas.openxmlformats.org/officeDocument/2006/relationships/image" Target="../media/image21.jp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hyperlink" Target="https://www.dreamstime.com/royalty-free-stock-image-idea-text-highlight-image19644646" TargetMode="External"/><Relationship Id="rId5" Type="http://schemas.openxmlformats.org/officeDocument/2006/relationships/image" Target="../media/image23.jp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hyperlink" Target="https://www.pexels.com/photo/crop-man-sealing-carton-box-with-adhesive-tape-4246118/" TargetMode="Externa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audio" Target="../media/media14.m4a"/><Relationship Id="rId7" Type="http://schemas.openxmlformats.org/officeDocument/2006/relationships/image" Target="../media/image28.png"/><Relationship Id="rId2" Type="http://schemas.microsoft.com/office/2007/relationships/media" Target="../media/media14.m4a"/><Relationship Id="rId1" Type="http://schemas.openxmlformats.org/officeDocument/2006/relationships/tags" Target="../tags/tag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7.xml"/><Relationship Id="rId9" Type="http://schemas.openxmlformats.org/officeDocument/2006/relationships/hyperlink" Target="https://www.shareicon.net/emoji-communications-speaking-chat-speech-bubble-smileys-emoticon-talk-talking-chatting-798503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hyperlink" Target="https://purepng.com/photo/11006/objects-pencil" TargetMode="Externa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BADBE-2536-4E30-9B8B-11034DCB12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Classroom objects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7D41D8-CF82-4A58-8F1A-1A899634F7E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Session 3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094D80D-FD6D-4637-A7A4-24D32FF438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718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11"/>
    </mc:Choice>
    <mc:Fallback>
      <p:transition spd="slow" advTm="4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encil">
            <a:extLst>
              <a:ext uri="{FF2B5EF4-FFF2-40B4-BE49-F238E27FC236}">
                <a16:creationId xmlns:a16="http://schemas.microsoft.com/office/drawing/2014/main" id="{8B579794-0E0D-432F-8917-3E33098E5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13" y="1294678"/>
            <a:ext cx="5126290" cy="3849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8E5F86C-71B2-45E6-BE1E-5CB3F947E314}"/>
              </a:ext>
            </a:extLst>
          </p:cNvPr>
          <p:cNvSpPr txBox="1"/>
          <p:nvPr/>
        </p:nvSpPr>
        <p:spPr>
          <a:xfrm>
            <a:off x="5735782" y="1294678"/>
            <a:ext cx="5970405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Letterjoin-Air Plus 4" panose="02000805000000020003" pitchFamily="50" charset="0"/>
              </a:rPr>
              <a:t>a pencil</a:t>
            </a:r>
          </a:p>
          <a:p>
            <a:endParaRPr lang="en-GB" sz="6000" dirty="0">
              <a:latin typeface="Letterjoin-Air Plus 4" panose="02000805000000020003" pitchFamily="50" charset="0"/>
            </a:endParaRPr>
          </a:p>
          <a:p>
            <a:r>
              <a:rPr lang="en-GB" sz="2800" dirty="0">
                <a:latin typeface="Letterjoin-Air Plus 4" panose="02000805000000020003" pitchFamily="50" charset="0"/>
              </a:rPr>
              <a:t>I can draw with a pencil.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2EA5EF-5CE6-4012-BB85-5516F8C70F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9100" y="4093003"/>
            <a:ext cx="2798307" cy="210330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F3F626A-1A57-4F4D-9DD6-A59F8B9A3C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043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33"/>
    </mc:Choice>
    <mc:Fallback>
      <p:transition spd="slow" advTm="70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56C339-CB3F-45E6-9C56-EF70E423B54A}"/>
              </a:ext>
            </a:extLst>
          </p:cNvPr>
          <p:cNvSpPr txBox="1"/>
          <p:nvPr/>
        </p:nvSpPr>
        <p:spPr>
          <a:xfrm>
            <a:off x="5754256" y="1128423"/>
            <a:ext cx="580043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Letterjoin-Air Plus 4" panose="02000805000000020003" pitchFamily="50" charset="0"/>
              </a:rPr>
              <a:t>a pen</a:t>
            </a:r>
          </a:p>
          <a:p>
            <a:endParaRPr lang="en-GB" sz="6000" dirty="0">
              <a:latin typeface="Letterjoin-Air Plus 4" panose="02000805000000020003" pitchFamily="50" charset="0"/>
            </a:endParaRPr>
          </a:p>
          <a:p>
            <a:r>
              <a:rPr lang="en-GB" sz="2800" dirty="0">
                <a:latin typeface="Letterjoin-Air Plus 4" panose="02000805000000020003" pitchFamily="50" charset="0"/>
              </a:rPr>
              <a:t>I can write with a pen.</a:t>
            </a:r>
          </a:p>
        </p:txBody>
      </p:sp>
      <p:pic>
        <p:nvPicPr>
          <p:cNvPr id="2050" name="Picture 2" descr="pen">
            <a:extLst>
              <a:ext uri="{FF2B5EF4-FFF2-40B4-BE49-F238E27FC236}">
                <a16:creationId xmlns:a16="http://schemas.microsoft.com/office/drawing/2014/main" id="{C1DD3575-D10D-46A2-82C6-2C2A8ECC3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271" y="1463241"/>
            <a:ext cx="4779673" cy="337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B509AD4-AF20-4AFE-9D07-A220051D6A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664036" y="3850498"/>
            <a:ext cx="3065766" cy="22039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B8CF160-1975-45F2-B9B9-1DF6B57A4E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84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50"/>
    </mc:Choice>
    <mc:Fallback>
      <p:transition spd="slow" advTm="6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elt tip">
            <a:extLst>
              <a:ext uri="{FF2B5EF4-FFF2-40B4-BE49-F238E27FC236}">
                <a16:creationId xmlns:a16="http://schemas.microsoft.com/office/drawing/2014/main" id="{B5862FD1-9232-498A-9066-252E7D756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880341" y="1841140"/>
            <a:ext cx="5967746" cy="3175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2D25A19-03EE-4EF5-B091-F89CD928B9FE}"/>
              </a:ext>
            </a:extLst>
          </p:cNvPr>
          <p:cNvSpPr txBox="1"/>
          <p:nvPr/>
        </p:nvSpPr>
        <p:spPr>
          <a:xfrm>
            <a:off x="4756729" y="1073005"/>
            <a:ext cx="737061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Letterjoin-Air Plus 4" panose="02000805000000020003" pitchFamily="50" charset="0"/>
              </a:rPr>
              <a:t>a felt tip pen</a:t>
            </a:r>
          </a:p>
          <a:p>
            <a:endParaRPr lang="en-GB" sz="6000" dirty="0">
              <a:latin typeface="Letterjoin-Air Plus 4" panose="02000805000000020003" pitchFamily="50" charset="0"/>
            </a:endParaRPr>
          </a:p>
          <a:p>
            <a:r>
              <a:rPr lang="en-GB" sz="2800" dirty="0">
                <a:latin typeface="Letterjoin-Air Plus 4" panose="02000805000000020003" pitchFamily="50" charset="0"/>
              </a:rPr>
              <a:t>I can colour with a  felt tip pen.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A1E602-53B4-4EF8-87F1-715CDBDEB7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245041" y="3775364"/>
            <a:ext cx="2511136" cy="251113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6D1A0B4-D7A6-45C8-901E-4D85758B93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75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05"/>
    </mc:Choice>
    <mc:Fallback>
      <p:transition spd="slow" advTm="85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9332F8-75D5-4699-9157-D08007A38855}"/>
              </a:ext>
            </a:extLst>
          </p:cNvPr>
          <p:cNvSpPr txBox="1"/>
          <p:nvPr/>
        </p:nvSpPr>
        <p:spPr>
          <a:xfrm>
            <a:off x="4320540" y="244504"/>
            <a:ext cx="736854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Letterjoin-Air Plus 4" panose="02000805000000020003" pitchFamily="50" charset="0"/>
              </a:rPr>
              <a:t>a ruler</a:t>
            </a:r>
          </a:p>
          <a:p>
            <a:endParaRPr lang="en-GB" sz="6000" b="1" dirty="0">
              <a:latin typeface="Letterjoin-Air Plus 4" panose="02000805000000020003" pitchFamily="50" charset="0"/>
            </a:endParaRPr>
          </a:p>
          <a:p>
            <a:r>
              <a:rPr lang="en-GB" sz="2800" b="1" dirty="0">
                <a:latin typeface="Letterjoin-Air Plus 4" panose="02000805000000020003" pitchFamily="50" charset="0"/>
              </a:rPr>
              <a:t>I can draw a straight line with a ruler.</a:t>
            </a:r>
          </a:p>
        </p:txBody>
      </p:sp>
      <p:pic>
        <p:nvPicPr>
          <p:cNvPr id="4098" name="Picture 2" descr="ruler">
            <a:extLst>
              <a:ext uri="{FF2B5EF4-FFF2-40B4-BE49-F238E27FC236}">
                <a16:creationId xmlns:a16="http://schemas.microsoft.com/office/drawing/2014/main" id="{0D44F5D0-56B8-425A-BE3D-222D7F032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86" y="776227"/>
            <a:ext cx="3933190" cy="4242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50CF37-660C-493A-8172-6774BB3045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890262" y="3812730"/>
            <a:ext cx="3962400" cy="2910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1EF2F56-06D8-4B9F-8DD5-B552689A6F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250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66"/>
    </mc:Choice>
    <mc:Fallback>
      <p:transition spd="slow" advTm="80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IMG7470">
            <a:extLst>
              <a:ext uri="{FF2B5EF4-FFF2-40B4-BE49-F238E27FC236}">
                <a16:creationId xmlns:a16="http://schemas.microsoft.com/office/drawing/2014/main" id="{30A4F082-51E1-465F-ACC7-EDDD7D084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68" y="649288"/>
            <a:ext cx="4428632" cy="3663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37D8A4D-5D17-4000-890C-0A878BF665A1}"/>
              </a:ext>
            </a:extLst>
          </p:cNvPr>
          <p:cNvSpPr txBox="1"/>
          <p:nvPr/>
        </p:nvSpPr>
        <p:spPr>
          <a:xfrm>
            <a:off x="5403736" y="244503"/>
            <a:ext cx="580043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Letterjoin-Air Plus 4" panose="02000805000000020003" pitchFamily="50" charset="0"/>
              </a:rPr>
              <a:t>a rubber</a:t>
            </a:r>
          </a:p>
          <a:p>
            <a:endParaRPr lang="en-GB" sz="6000" dirty="0">
              <a:latin typeface="Letterjoin-Air Plus 4" panose="02000805000000020003" pitchFamily="50" charset="0"/>
            </a:endParaRPr>
          </a:p>
          <a:p>
            <a:r>
              <a:rPr lang="en-GB" sz="2800" dirty="0">
                <a:latin typeface="Letterjoin-Air Plus 4" panose="02000805000000020003" pitchFamily="50" charset="0"/>
              </a:rPr>
              <a:t>I can rub out with a rubber</a:t>
            </a:r>
            <a:r>
              <a:rPr lang="en-GB" sz="2800" b="1" dirty="0">
                <a:latin typeface="Letterjoin-Air Plus 4" panose="02000805000000020003" pitchFamily="50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B09E71-E266-4C69-A094-E243C19EF1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214285" y="4243618"/>
            <a:ext cx="4989887" cy="196068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34A58C5-33C5-44BA-B8F4-B33D7639B5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67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28"/>
    </mc:Choice>
    <mc:Fallback>
      <p:transition spd="slow" advTm="76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IMG7460">
            <a:extLst>
              <a:ext uri="{FF2B5EF4-FFF2-40B4-BE49-F238E27FC236}">
                <a16:creationId xmlns:a16="http://schemas.microsoft.com/office/drawing/2014/main" id="{DD54785A-43D2-42E8-91F4-38474EA45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43" y="1606550"/>
            <a:ext cx="3780522" cy="4055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C3A0DFC-C7A1-4A58-BC10-A61D7922307B}"/>
              </a:ext>
            </a:extLst>
          </p:cNvPr>
          <p:cNvSpPr txBox="1"/>
          <p:nvPr/>
        </p:nvSpPr>
        <p:spPr>
          <a:xfrm>
            <a:off x="5403736" y="244503"/>
            <a:ext cx="580043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Letterjoin-Air Plus 4" panose="02000805000000020003" pitchFamily="50" charset="0"/>
              </a:rPr>
              <a:t>a piece of paper</a:t>
            </a:r>
          </a:p>
          <a:p>
            <a:endParaRPr lang="en-GB" sz="6000" dirty="0">
              <a:latin typeface="Letterjoin-Air Plus 4" panose="02000805000000020003" pitchFamily="50" charset="0"/>
            </a:endParaRPr>
          </a:p>
          <a:p>
            <a:r>
              <a:rPr lang="en-GB" sz="2800" dirty="0">
                <a:latin typeface="Letterjoin-Air Plus 4" panose="02000805000000020003" pitchFamily="50" charset="0"/>
              </a:rPr>
              <a:t>I write on a piece of paper</a:t>
            </a:r>
            <a:r>
              <a:rPr lang="en-GB" sz="2800" b="1" dirty="0">
                <a:latin typeface="Letterjoin-Air Plus 4" panose="02000805000000020003" pitchFamily="50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94F685-4ED4-4091-8352-E2E02174D0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771071" y="3928128"/>
            <a:ext cx="3065766" cy="245261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E893089-8A18-4234-B619-FBAAC101CE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4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09"/>
    </mc:Choice>
    <mc:Fallback>
      <p:transition spd="slow" advTm="92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0F57478-0AC1-4174-8561-D1E8B77D8F94}"/>
              </a:ext>
            </a:extLst>
          </p:cNvPr>
          <p:cNvSpPr txBox="1"/>
          <p:nvPr/>
        </p:nvSpPr>
        <p:spPr>
          <a:xfrm>
            <a:off x="5380876" y="755043"/>
            <a:ext cx="580043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Letterjoin-Air Plus 4" panose="02000805000000020003" pitchFamily="50" charset="0"/>
              </a:rPr>
              <a:t>a book</a:t>
            </a:r>
          </a:p>
          <a:p>
            <a:endParaRPr lang="en-GB" sz="6000" dirty="0">
              <a:latin typeface="Letterjoin-Air Plus 4" panose="02000805000000020003" pitchFamily="50" charset="0"/>
            </a:endParaRPr>
          </a:p>
          <a:p>
            <a:r>
              <a:rPr lang="en-GB" sz="2800" dirty="0">
                <a:latin typeface="Letterjoin-Air Plus 4" panose="02000805000000020003" pitchFamily="50" charset="0"/>
              </a:rPr>
              <a:t>I can read a book</a:t>
            </a:r>
            <a:r>
              <a:rPr lang="en-GB" sz="2800" b="1" dirty="0">
                <a:latin typeface="Letterjoin-Air Plus 4" panose="02000805000000020003" pitchFamily="50" charset="0"/>
              </a:rPr>
              <a:t>.</a:t>
            </a:r>
          </a:p>
        </p:txBody>
      </p:sp>
      <p:pic>
        <p:nvPicPr>
          <p:cNvPr id="7170" name="Picture 2" descr="book">
            <a:extLst>
              <a:ext uri="{FF2B5EF4-FFF2-40B4-BE49-F238E27FC236}">
                <a16:creationId xmlns:a16="http://schemas.microsoft.com/office/drawing/2014/main" id="{BD66E51A-B6E8-46CF-8B65-34032B768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3550"/>
            <a:ext cx="3155950" cy="413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5229862-021D-4081-9F5D-11B09F2D0A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580908" y="3339924"/>
            <a:ext cx="1679866" cy="25213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9304038-397D-4724-B3E7-7489DCB79443}"/>
              </a:ext>
            </a:extLst>
          </p:cNvPr>
          <p:cNvSpPr txBox="1"/>
          <p:nvPr/>
        </p:nvSpPr>
        <p:spPr>
          <a:xfrm>
            <a:off x="6580908" y="6488668"/>
            <a:ext cx="19153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6" tooltip="http://mumsgather.blogspot.com/2019/01/fostering-love-of-reading.html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7" tooltip="https://creativecommons.org/licenses/by-nc-sa/3.0/"/>
              </a:rPr>
              <a:t>CC BY-SA-NC</a:t>
            </a:r>
            <a:endParaRPr lang="en-GB" sz="900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3D4C3A7-A111-45FF-8FE9-6DF0CAFF33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975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58"/>
    </mc:Choice>
    <mc:Fallback>
      <p:transition spd="slow" advTm="7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3668CE3-FBCD-4740-9498-C2DE6E31E177}"/>
              </a:ext>
            </a:extLst>
          </p:cNvPr>
          <p:cNvSpPr txBox="1"/>
          <p:nvPr/>
        </p:nvSpPr>
        <p:spPr>
          <a:xfrm>
            <a:off x="4937760" y="755043"/>
            <a:ext cx="710184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Letterjoin-Air Plus 4" panose="02000805000000020003" pitchFamily="50" charset="0"/>
              </a:rPr>
              <a:t>an exercise book</a:t>
            </a:r>
          </a:p>
          <a:p>
            <a:endParaRPr lang="en-GB" sz="6000" dirty="0">
              <a:latin typeface="Letterjoin-Air Plus 4" panose="02000805000000020003" pitchFamily="50" charset="0"/>
            </a:endParaRPr>
          </a:p>
          <a:p>
            <a:r>
              <a:rPr lang="en-GB" sz="2800" dirty="0">
                <a:latin typeface="Letterjoin-Air Plus 4" panose="02000805000000020003" pitchFamily="50" charset="0"/>
              </a:rPr>
              <a:t>I can write in an exercise book</a:t>
            </a:r>
            <a:r>
              <a:rPr lang="en-GB" sz="2800" b="1" dirty="0">
                <a:latin typeface="Letterjoin-Air Plus 4" panose="02000805000000020003" pitchFamily="50" charset="0"/>
              </a:rPr>
              <a:t>.</a:t>
            </a:r>
          </a:p>
        </p:txBody>
      </p:sp>
      <p:pic>
        <p:nvPicPr>
          <p:cNvPr id="8195" name="Picture 3" descr="exer book">
            <a:extLst>
              <a:ext uri="{FF2B5EF4-FFF2-40B4-BE49-F238E27FC236}">
                <a16:creationId xmlns:a16="http://schemas.microsoft.com/office/drawing/2014/main" id="{F389A511-70E5-4846-946B-F54597D542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67" y="987743"/>
            <a:ext cx="4073951" cy="3111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DB7ACBA-F8FB-4CAF-9B99-6F39E48667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470072" y="4200902"/>
            <a:ext cx="3090517" cy="206135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868639-12D9-4DDC-906A-BE45D9706877}"/>
              </a:ext>
            </a:extLst>
          </p:cNvPr>
          <p:cNvSpPr txBox="1"/>
          <p:nvPr/>
        </p:nvSpPr>
        <p:spPr>
          <a:xfrm>
            <a:off x="6470072" y="6433396"/>
            <a:ext cx="30905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://christiantietze.de/posts/2013/12/useful-daily-writing-practice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7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8B0F312-3C3C-4119-88E7-CFAE66649D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627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00"/>
    </mc:Choice>
    <mc:Fallback>
      <p:transition spd="slow" advTm="9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cissors">
            <a:extLst>
              <a:ext uri="{FF2B5EF4-FFF2-40B4-BE49-F238E27FC236}">
                <a16:creationId xmlns:a16="http://schemas.microsoft.com/office/drawing/2014/main" id="{83CD4D70-EC4C-4DCA-8F1F-6370A4D29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27730" y="1987391"/>
            <a:ext cx="5015173" cy="2883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A5260C8-2B05-40CC-B4A0-37F187FFCE30}"/>
              </a:ext>
            </a:extLst>
          </p:cNvPr>
          <p:cNvSpPr txBox="1"/>
          <p:nvPr/>
        </p:nvSpPr>
        <p:spPr>
          <a:xfrm>
            <a:off x="3611880" y="921413"/>
            <a:ext cx="8381999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Letterjoin-Air Plus 4" panose="02000805000000020003" pitchFamily="50" charset="0"/>
              </a:rPr>
              <a:t>a pair of scissors</a:t>
            </a:r>
          </a:p>
          <a:p>
            <a:endParaRPr lang="en-GB" sz="6000" dirty="0">
              <a:latin typeface="Letterjoin-Air Plus 4" panose="02000805000000020003" pitchFamily="50" charset="0"/>
            </a:endParaRPr>
          </a:p>
          <a:p>
            <a:r>
              <a:rPr lang="en-GB" sz="2800" dirty="0">
                <a:latin typeface="Letterjoin-Air Plus 4" panose="02000805000000020003" pitchFamily="50" charset="0"/>
              </a:rPr>
              <a:t>I cut with a pair of scissors</a:t>
            </a:r>
            <a:r>
              <a:rPr lang="en-GB" sz="2800" b="1" dirty="0">
                <a:latin typeface="Letterjoin-Air Plus 4" panose="02000805000000020003" pitchFamily="50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E1FFF0-A19A-42C2-BD31-E9456B0404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971308" y="3713019"/>
            <a:ext cx="2438400" cy="261213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44A3ADE-7B77-4564-80F6-659038BC4F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627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76"/>
    </mc:Choice>
    <mc:Fallback>
      <p:transition spd="slow" advTm="8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lue stick">
            <a:extLst>
              <a:ext uri="{FF2B5EF4-FFF2-40B4-BE49-F238E27FC236}">
                <a16:creationId xmlns:a16="http://schemas.microsoft.com/office/drawing/2014/main" id="{1E41EC08-AE89-41EF-A998-33591A8663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504314"/>
            <a:ext cx="4275748" cy="2519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648E88-A372-4561-9060-38BEBBD7D59E}"/>
              </a:ext>
            </a:extLst>
          </p:cNvPr>
          <p:cNvSpPr txBox="1"/>
          <p:nvPr/>
        </p:nvSpPr>
        <p:spPr>
          <a:xfrm>
            <a:off x="5364480" y="1059843"/>
            <a:ext cx="606067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Letterjoin-Air Plus 4" panose="02000805000000020003" pitchFamily="50" charset="0"/>
              </a:rPr>
              <a:t>a glue stick</a:t>
            </a:r>
          </a:p>
          <a:p>
            <a:endParaRPr lang="en-GB" sz="6000" dirty="0">
              <a:latin typeface="Letterjoin-Air Plus 4" panose="02000805000000020003" pitchFamily="50" charset="0"/>
            </a:endParaRPr>
          </a:p>
          <a:p>
            <a:r>
              <a:rPr lang="en-GB" sz="2800" dirty="0">
                <a:latin typeface="Letterjoin-Air Plus 4" panose="02000805000000020003" pitchFamily="50" charset="0"/>
              </a:rPr>
              <a:t>I can glue with a glue stick</a:t>
            </a:r>
            <a:r>
              <a:rPr lang="en-GB" sz="2800" b="1" dirty="0">
                <a:latin typeface="Letterjoin-Air Plus 4" panose="02000805000000020003" pitchFamily="50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B23E73-24BC-4E7F-8CED-D2B4AF379C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082098" y="3692237"/>
            <a:ext cx="2625436" cy="262543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5B32F45-0E00-4241-94FE-E4121FA428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077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36"/>
    </mc:Choice>
    <mc:Fallback>
      <p:transition spd="slow" advTm="84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ighligher pen">
            <a:extLst>
              <a:ext uri="{FF2B5EF4-FFF2-40B4-BE49-F238E27FC236}">
                <a16:creationId xmlns:a16="http://schemas.microsoft.com/office/drawing/2014/main" id="{C2EAE8D9-84F9-4B11-8CD7-D234C1391E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75590" y="1930559"/>
            <a:ext cx="4384366" cy="2996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27C691-0B3A-4AFE-9B3B-14285CCDAF78}"/>
              </a:ext>
            </a:extLst>
          </p:cNvPr>
          <p:cNvSpPr txBox="1"/>
          <p:nvPr/>
        </p:nvSpPr>
        <p:spPr>
          <a:xfrm>
            <a:off x="3627120" y="1236817"/>
            <a:ext cx="844296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Letterjoin-Air Plus 4" panose="02000805000000020003" pitchFamily="50" charset="0"/>
              </a:rPr>
              <a:t>a highlighter pen</a:t>
            </a:r>
          </a:p>
          <a:p>
            <a:endParaRPr lang="en-GB" sz="6000" dirty="0">
              <a:latin typeface="Letterjoin-Air Plus 4" panose="02000805000000020003" pitchFamily="50" charset="0"/>
            </a:endParaRPr>
          </a:p>
          <a:p>
            <a:r>
              <a:rPr lang="en-GB" sz="2800" dirty="0">
                <a:latin typeface="Letterjoin-Air Plus 4" panose="02000805000000020003" pitchFamily="50" charset="0"/>
              </a:rPr>
              <a:t>I can highlight words</a:t>
            </a:r>
            <a:r>
              <a:rPr lang="en-GB" sz="2800" b="1" dirty="0">
                <a:latin typeface="Letterjoin-Air Plus 4" panose="02000805000000020003" pitchFamily="50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884AC0-F576-418D-917B-D2532D3491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953155" y="4004146"/>
            <a:ext cx="2996882" cy="199667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E76DACB-1BC4-4E01-AD9E-3D16CA0AAA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764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53"/>
    </mc:Choice>
    <mc:Fallback>
      <p:transition spd="slow" advTm="77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ellotape">
            <a:extLst>
              <a:ext uri="{FF2B5EF4-FFF2-40B4-BE49-F238E27FC236}">
                <a16:creationId xmlns:a16="http://schemas.microsoft.com/office/drawing/2014/main" id="{A1EF649D-18C7-4E67-9843-82CB5A3A5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15" y="759778"/>
            <a:ext cx="4025590" cy="3050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10C164F-B7CD-420A-9796-CDB041525FD1}"/>
              </a:ext>
            </a:extLst>
          </p:cNvPr>
          <p:cNvSpPr txBox="1"/>
          <p:nvPr/>
        </p:nvSpPr>
        <p:spPr>
          <a:xfrm>
            <a:off x="4866605" y="759778"/>
            <a:ext cx="7214559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Letterjoin-Air Plus 4" panose="02000805000000020003" pitchFamily="50" charset="0"/>
              </a:rPr>
              <a:t>a roll of </a:t>
            </a:r>
            <a:r>
              <a:rPr lang="en-GB" sz="6000" dirty="0" err="1">
                <a:latin typeface="Letterjoin-Air Plus 4" panose="02000805000000020003" pitchFamily="50" charset="0"/>
              </a:rPr>
              <a:t>sellotape</a:t>
            </a:r>
            <a:endParaRPr lang="en-GB" sz="6000" dirty="0">
              <a:latin typeface="Letterjoin-Air Plus 4" panose="02000805000000020003" pitchFamily="50" charset="0"/>
            </a:endParaRPr>
          </a:p>
          <a:p>
            <a:endParaRPr lang="en-GB" sz="6000" dirty="0">
              <a:latin typeface="Letterjoin-Air Plus 4" panose="02000805000000020003" pitchFamily="50" charset="0"/>
            </a:endParaRPr>
          </a:p>
          <a:p>
            <a:r>
              <a:rPr lang="en-GB" sz="2800" dirty="0">
                <a:latin typeface="Letterjoin-Air Plus 4" panose="02000805000000020003" pitchFamily="50" charset="0"/>
              </a:rPr>
              <a:t>I can use </a:t>
            </a:r>
            <a:r>
              <a:rPr lang="en-GB" sz="2800" dirty="0" err="1">
                <a:latin typeface="Letterjoin-Air Plus 4" panose="02000805000000020003" pitchFamily="50" charset="0"/>
              </a:rPr>
              <a:t>sellotape</a:t>
            </a:r>
            <a:r>
              <a:rPr lang="en-GB" sz="2800" dirty="0">
                <a:latin typeface="Letterjoin-Air Plus 4" panose="02000805000000020003" pitchFamily="50" charset="0"/>
              </a:rPr>
              <a:t> to stick things together</a:t>
            </a:r>
            <a:r>
              <a:rPr lang="en-GB" sz="2800" b="1" dirty="0">
                <a:latin typeface="Letterjoin-Air Plus 4" panose="02000805000000020003" pitchFamily="50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0F8C1A-6E61-4A49-94CD-B616724EF8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712630" y="4483874"/>
            <a:ext cx="3522508" cy="234854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AE5070A-41BB-4683-855D-F4B7B50845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53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35"/>
    </mc:Choice>
    <mc:Fallback>
      <p:transition spd="slow" advTm="10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9D2D0D-E410-4D69-959F-0D63499E34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245" y="201021"/>
            <a:ext cx="5659755" cy="645595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7883DFB-11A1-45B1-BAA7-930264B185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0" y="710565"/>
            <a:ext cx="5114925" cy="8953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547C153-0345-4D27-B189-E0B64D14AC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38850" y="1542054"/>
            <a:ext cx="5172075" cy="25050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FA0829-D8A8-4510-9BD0-4938F8002185}"/>
              </a:ext>
            </a:extLst>
          </p:cNvPr>
          <p:cNvSpPr txBox="1"/>
          <p:nvPr/>
        </p:nvSpPr>
        <p:spPr>
          <a:xfrm>
            <a:off x="6329779" y="4287915"/>
            <a:ext cx="58013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Is this a book?    Yes, it is.</a:t>
            </a:r>
          </a:p>
          <a:p>
            <a:r>
              <a:rPr lang="en-GB" sz="3600" dirty="0"/>
              <a:t>Is this a rubber?    No, it isn’t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4235727-7CBA-434C-A34E-5F6135F50394}"/>
              </a:ext>
            </a:extLst>
          </p:cNvPr>
          <p:cNvCxnSpPr/>
          <p:nvPr/>
        </p:nvCxnSpPr>
        <p:spPr>
          <a:xfrm flipH="1" flipV="1">
            <a:off x="1491449" y="1331650"/>
            <a:ext cx="5326601" cy="311606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CAC3A78-D0D0-42FA-AEA9-39280D5DC6A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0219201" y="5315946"/>
            <a:ext cx="1536554" cy="1536554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61D13535-E734-44C1-985C-C58A5F7D5F9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9560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498"/>
    </mc:Choice>
    <mc:Fallback>
      <p:transition spd="slow" advTm="244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C13D45-680D-41DC-8F68-75E27B0884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941" y="1097280"/>
            <a:ext cx="10553321" cy="412527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D1E942C-AE9B-4217-8865-387A507A4471}"/>
              </a:ext>
            </a:extLst>
          </p:cNvPr>
          <p:cNvSpPr txBox="1"/>
          <p:nvPr/>
        </p:nvSpPr>
        <p:spPr>
          <a:xfrm>
            <a:off x="1071941" y="5468645"/>
            <a:ext cx="10841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Letter-join Plus 4" panose="02000505000000020003" pitchFamily="50" charset="0"/>
              </a:rPr>
              <a:t>I can use a pair of scissors to cut with.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8EF9B2-1BED-48F5-93B2-04917C31DF77}"/>
              </a:ext>
            </a:extLst>
          </p:cNvPr>
          <p:cNvSpPr txBox="1"/>
          <p:nvPr/>
        </p:nvSpPr>
        <p:spPr>
          <a:xfrm>
            <a:off x="3338004" y="3613212"/>
            <a:ext cx="21306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291660-35F4-42D9-8D46-51C11CA1223D}"/>
              </a:ext>
            </a:extLst>
          </p:cNvPr>
          <p:cNvSpPr txBox="1"/>
          <p:nvPr/>
        </p:nvSpPr>
        <p:spPr>
          <a:xfrm>
            <a:off x="3338004" y="2814221"/>
            <a:ext cx="21306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32781F-BF41-4E2F-BB8D-935920B4574D}"/>
              </a:ext>
            </a:extLst>
          </p:cNvPr>
          <p:cNvSpPr txBox="1"/>
          <p:nvPr/>
        </p:nvSpPr>
        <p:spPr>
          <a:xfrm>
            <a:off x="3338004" y="4350058"/>
            <a:ext cx="21306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61DD98D-F51A-42DC-9E8B-1D68BFF209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5846168">
            <a:off x="376998" y="4921388"/>
            <a:ext cx="1209947" cy="914077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4421BA78-18F4-443A-B5D3-164C4B4768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224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569"/>
    </mc:Choice>
    <mc:Fallback>
      <p:transition spd="slow" advTm="265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3.5|4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E267EB90A01A46935F0E2FDDFE338E" ma:contentTypeVersion="16" ma:contentTypeDescription="Create a new document." ma:contentTypeScope="" ma:versionID="f218188c7ce49070e230dc1d9d1327f1">
  <xsd:schema xmlns:xsd="http://www.w3.org/2001/XMLSchema" xmlns:xs="http://www.w3.org/2001/XMLSchema" xmlns:p="http://schemas.microsoft.com/office/2006/metadata/properties" xmlns:ns2="27ce9ec9-a802-46f9-ab51-721f0dbef991" xmlns:ns3="3b236321-971f-4b40-a0d3-15eae8d7023e" targetNamespace="http://schemas.microsoft.com/office/2006/metadata/properties" ma:root="true" ma:fieldsID="edb53452a1f223d29bcc2af4c3d21db6" ns2:_="" ns3:_="">
    <xsd:import namespace="27ce9ec9-a802-46f9-ab51-721f0dbef991"/>
    <xsd:import namespace="3b236321-971f-4b40-a0d3-15eae8d702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ce9ec9-a802-46f9-ab51-721f0dbef9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2d04bc8-63e7-4bf8-b9af-eceffafc30f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236321-971f-4b40-a0d3-15eae8d7023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be31e31-fdf0-4691-8720-ecd0a4e9409f}" ma:internalName="TaxCatchAll" ma:showField="CatchAllData" ma:web="3b236321-971f-4b40-a0d3-15eae8d702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b236321-971f-4b40-a0d3-15eae8d7023e" xsi:nil="true"/>
    <lcf76f155ced4ddcb4097134ff3c332f xmlns="27ce9ec9-a802-46f9-ab51-721f0dbef991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024F933-0CB4-46B8-B30D-CAE8914D34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7ce9ec9-a802-46f9-ab51-721f0dbef991"/>
    <ds:schemaRef ds:uri="3b236321-971f-4b40-a0d3-15eae8d7023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0D51F57-D431-4FDF-AAAB-A8F622ED9DFA}">
  <ds:schemaRefs>
    <ds:schemaRef ds:uri="http://schemas.microsoft.com/office/2006/metadata/properties"/>
    <ds:schemaRef ds:uri="3b236321-971f-4b40-a0d3-15eae8d7023e"/>
    <ds:schemaRef ds:uri="http://purl.org/dc/elements/1.1/"/>
    <ds:schemaRef ds:uri="http://www.w3.org/XML/1998/namespace"/>
    <ds:schemaRef ds:uri="27ce9ec9-a802-46f9-ab51-721f0dbef991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66EFA529-C797-4021-8FE1-758D189A6F3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182</Words>
  <Application>Microsoft Office PowerPoint</Application>
  <PresentationFormat>Widescreen</PresentationFormat>
  <Paragraphs>43</Paragraphs>
  <Slides>15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Letter-join Plus 4</vt:lpstr>
      <vt:lpstr>Letterjoin-Air Plus 4</vt:lpstr>
      <vt:lpstr>Office Theme</vt:lpstr>
      <vt:lpstr>Classroom objects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objects</dc:title>
  <dc:creator>Alison Kendell</dc:creator>
  <cp:lastModifiedBy>Alison Kendell</cp:lastModifiedBy>
  <cp:revision>12</cp:revision>
  <dcterms:created xsi:type="dcterms:W3CDTF">2022-11-04T11:35:36Z</dcterms:created>
  <dcterms:modified xsi:type="dcterms:W3CDTF">2022-11-22T16:41:18Z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0x0101005FE267EB90A01A46935F0E2FDDFE338E</vt:lpwstr>
  </property>
  <property fmtid="{D5CDD505-2E9C-101B-9397-08002B2CF9AE}" pid="3" name="MediaServiceImageTags">
    <vt:lpwstr/>
  </property>
</Properties>
</file>