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1" ContentType="image/jpe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9" r:id="rId3"/>
    <p:sldId id="270" r:id="rId4"/>
    <p:sldId id="271" r:id="rId5"/>
    <p:sldId id="273" r:id="rId6"/>
    <p:sldId id="274" r:id="rId7"/>
    <p:sldId id="257" r:id="rId8"/>
    <p:sldId id="272" r:id="rId9"/>
    <p:sldId id="268" r:id="rId10"/>
    <p:sldId id="258" r:id="rId11"/>
    <p:sldId id="259" r:id="rId12"/>
    <p:sldId id="260" r:id="rId13"/>
    <p:sldId id="261" r:id="rId14"/>
    <p:sldId id="263" r:id="rId15"/>
    <p:sldId id="264" r:id="rId16"/>
    <p:sldId id="262" r:id="rId17"/>
    <p:sldId id="265" r:id="rId18"/>
    <p:sldId id="267" r:id="rId19"/>
    <p:sldId id="26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clipart.info/poisoned-emoji-png-transparent-background-4726" TargetMode="Externa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freepngimg.com/png/73750-emoticon-cute-sadness-smiley-sad-free-transparent-image-hq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freepngimg.com/png/65013-emoticon-sticker-smiley-face-sleep-emoji" TargetMode="Externa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pixabay.com/illustrations/samuel-smiley-smiliy-cold-winter-3884706/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pngall.com/sick-png" TargetMode="Externa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metallized.it/forum/viewtopic.php?f=5&amp;t=8535&amp;start=1890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emojirequest.com/" TargetMode="Externa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pixabay.com/es/vectors/sonrisa-emoji-feliz-felicidad-5840910/" TargetMode="Externa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0.png"/><Relationship Id="rId5" Type="http://schemas.openxmlformats.org/officeDocument/2006/relationships/hyperlink" Target="https://esllibrary.com/courses/92/lessons/1737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https://pixabay.com/es/vectors/sonrisa-emoji-feliz-felicidad-5840910/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://emojiisland.com/products/angry-emoji-icon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hyperlink" Target="https://www.rawpixel.com/search/teacher" TargetMode="External"/><Relationship Id="rId5" Type="http://schemas.openxmlformats.org/officeDocument/2006/relationships/image" Target="../media/image17.1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spanishdict.com/answers/290115/how-to-sit-translations-and-examples-in-spanish" TargetMode="Externa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9.jpg"/><Relationship Id="rId5" Type="http://schemas.openxmlformats.org/officeDocument/2006/relationships/hyperlink" Target="https://twitter.com/sit_down8/status/452849584008876033" TargetMode="Externa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1.png"/><Relationship Id="rId5" Type="http://schemas.openxmlformats.org/officeDocument/2006/relationships/hyperlink" Target="https://brooksrehab.org/blog/stand-up-sit-down-repeat/" TargetMode="Externa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hyperlink" Target="https://clipground.com/work-being-done-clipart.html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journalistsresource.org/studies/society/education/school-free-lunch-meals-waste-healthy/" TargetMode="Externa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5.jpg"/><Relationship Id="rId5" Type="http://schemas.openxmlformats.org/officeDocument/2006/relationships/hyperlink" Target="https://www.woodstocksentinelreview.com/news/local-news/students-compete-to-reduce-lunchtime-waste" TargetMode="External"/><Relationship Id="rId4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shutterstock.com/g/lenm" TargetMode="Externa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7.jpg"/><Relationship Id="rId5" Type="http://schemas.openxmlformats.org/officeDocument/2006/relationships/hyperlink" Target="https://www.pinclipart.com/maxpin/bTThw/" TargetMode="Externa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pixabay.com/en/home-house-building-button-blue-152619/" TargetMode="Externa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9.png"/><Relationship Id="rId5" Type="http://schemas.openxmlformats.org/officeDocument/2006/relationships/hyperlink" Target="https://www.archibaldfirstschool.org.uk/news/life-in-class-4/" TargetMode="External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41FBA-A6ED-4243-8039-9A71F49281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First Days at school.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F02E4E-977F-4921-91BA-5FCD1105B4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Simple words and phrases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4728DCE-D152-4386-A7D0-9CDF258F2F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93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533">
        <p:fade/>
      </p:transition>
    </mc:Choice>
    <mc:Fallback>
      <p:transition spd="med" advTm="5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A32C554-998F-49AF-B625-3BB6A6720C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262233" y="4057109"/>
            <a:ext cx="2381250" cy="238125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EF2952C-06E3-4865-A213-F90D88A2F043}"/>
              </a:ext>
            </a:extLst>
          </p:cNvPr>
          <p:cNvSpPr/>
          <p:nvPr/>
        </p:nvSpPr>
        <p:spPr>
          <a:xfrm>
            <a:off x="8029575" y="4301045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ill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252712B-0B68-4EC0-9592-4443546080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7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916">
        <p:fade/>
      </p:transition>
    </mc:Choice>
    <mc:Fallback>
      <p:transition spd="med" advTm="6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3E23D42-1139-4E37-AF4B-1A9AFCD963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170956" y="4057109"/>
            <a:ext cx="2381250" cy="2381250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4DC3325-96EE-40BC-9F5D-6EE6DF74F733}"/>
              </a:ext>
            </a:extLst>
          </p:cNvPr>
          <p:cNvSpPr/>
          <p:nvPr/>
        </p:nvSpPr>
        <p:spPr>
          <a:xfrm>
            <a:off x="7824788" y="4308702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sad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C72FC13-A632-4D31-A080-CEE360B602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923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354">
        <p:fade/>
      </p:transition>
    </mc:Choice>
    <mc:Fallback>
      <p:transition spd="med" advTm="7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559AE2D-04C3-4AD8-AC17-ACA8E5764D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201190" y="3887208"/>
            <a:ext cx="2684722" cy="2627042"/>
          </a:xfrm>
          <a:prstGeom prst="rect">
            <a:avLst/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F9B7035-7426-488B-B284-E8EAAE3A667E}"/>
              </a:ext>
            </a:extLst>
          </p:cNvPr>
          <p:cNvSpPr/>
          <p:nvPr/>
        </p:nvSpPr>
        <p:spPr>
          <a:xfrm>
            <a:off x="8029575" y="4478137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tired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0B19C3-677E-4637-8E0A-A1B6A9841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4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696">
        <p:fade/>
      </p:transition>
    </mc:Choice>
    <mc:Fallback>
      <p:transition spd="med" advTm="7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F9B7035-7426-488B-B284-E8EAAE3A667E}"/>
              </a:ext>
            </a:extLst>
          </p:cNvPr>
          <p:cNvSpPr/>
          <p:nvPr/>
        </p:nvSpPr>
        <p:spPr>
          <a:xfrm>
            <a:off x="8029575" y="4478137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cold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D246228-5FEC-4860-BA8A-429B7833AA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172919" y="3471090"/>
            <a:ext cx="4495364" cy="325913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335A94-DC0B-4144-93A3-711388FE84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81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497">
        <p:fade/>
      </p:transition>
    </mc:Choice>
    <mc:Fallback>
      <p:transition spd="med" advTm="64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F9B7035-7426-488B-B284-E8EAAE3A667E}"/>
              </a:ext>
            </a:extLst>
          </p:cNvPr>
          <p:cNvSpPr/>
          <p:nvPr/>
        </p:nvSpPr>
        <p:spPr>
          <a:xfrm>
            <a:off x="7943108" y="4301045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hot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F44CDA-3272-4474-9064-F3348E7742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851722" y="3523423"/>
            <a:ext cx="3325764" cy="319827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A58853-D7D2-4208-9B93-4D0DF49EC3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111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865">
        <p:fade/>
      </p:transition>
    </mc:Choice>
    <mc:Fallback>
      <p:transition spd="med" advTm="5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288860" y="4466799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C8A9C76-00EA-4F70-8B0B-2394F39EAE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681024" y="3429000"/>
            <a:ext cx="3172601" cy="3172601"/>
          </a:xfrm>
          <a:prstGeom prst="rect">
            <a:avLst/>
          </a:prstGeom>
        </p:spPr>
      </p:pic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4C8C0205-8FFB-458E-9E75-76E2B0DC6C21}"/>
              </a:ext>
            </a:extLst>
          </p:cNvPr>
          <p:cNvSpPr/>
          <p:nvPr/>
        </p:nvSpPr>
        <p:spPr>
          <a:xfrm>
            <a:off x="7824788" y="4344624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okay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4A99227-48ED-4C13-BF54-0F07A530ED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14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331">
        <p:fade/>
      </p:transition>
    </mc:Choice>
    <mc:Fallback>
      <p:transition spd="med" advTm="63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C8A9C76-00EA-4F70-8B0B-2394F39EAE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791027" y="3276687"/>
            <a:ext cx="3543033" cy="3543033"/>
          </a:xfrm>
          <a:prstGeom prst="rect">
            <a:avLst/>
          </a:prstGeom>
        </p:spPr>
      </p:pic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4C8C0205-8FFB-458E-9E75-76E2B0DC6C21}"/>
              </a:ext>
            </a:extLst>
          </p:cNvPr>
          <p:cNvSpPr/>
          <p:nvPr/>
        </p:nvSpPr>
        <p:spPr>
          <a:xfrm>
            <a:off x="7824788" y="4364296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hungry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A9821D-E6E8-477F-A12A-EBA8E20C54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4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486">
        <p:fade/>
      </p:transition>
    </mc:Choice>
    <mc:Fallback>
      <p:transition spd="med" advTm="64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65749B-6292-4701-B535-0DAAD37202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1975" y="171000"/>
            <a:ext cx="4610100" cy="3105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3646D6-3ADD-44E2-9A2C-341CD10BE724}"/>
              </a:ext>
            </a:extLst>
          </p:cNvPr>
          <p:cNvSpPr txBox="1"/>
          <p:nvPr/>
        </p:nvSpPr>
        <p:spPr>
          <a:xfrm>
            <a:off x="5267326" y="161924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hello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BCC66-F9B3-42F8-978B-5695773A2C6E}"/>
              </a:ext>
            </a:extLst>
          </p:cNvPr>
          <p:cNvSpPr txBox="1"/>
          <p:nvPr/>
        </p:nvSpPr>
        <p:spPr>
          <a:xfrm>
            <a:off x="5267326" y="1447797"/>
            <a:ext cx="6067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How are you?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E3C6-03E8-4A99-8F56-0B97767B702D}"/>
              </a:ext>
            </a:extLst>
          </p:cNvPr>
          <p:cNvSpPr txBox="1"/>
          <p:nvPr/>
        </p:nvSpPr>
        <p:spPr>
          <a:xfrm>
            <a:off x="1433512" y="4301045"/>
            <a:ext cx="5114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I am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4D9705-439D-40A8-9588-47B6AE76C4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743449" y="4057111"/>
            <a:ext cx="2143125" cy="21431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798A509-469D-4152-9736-B8B69EEBEF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4721046-D6E2-4A7A-958D-534609416390}"/>
              </a:ext>
            </a:extLst>
          </p:cNvPr>
          <p:cNvSpPr/>
          <p:nvPr/>
        </p:nvSpPr>
        <p:spPr>
          <a:xfrm>
            <a:off x="7824788" y="4144931"/>
            <a:ext cx="3305175" cy="1635665"/>
          </a:xfrm>
          <a:prstGeom prst="roundRect">
            <a:avLst/>
          </a:prstGeom>
          <a:solidFill>
            <a:srgbClr val="66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/>
              <a:t>happy</a:t>
            </a:r>
          </a:p>
        </p:txBody>
      </p:sp>
    </p:spTree>
    <p:extLst>
      <p:ext uri="{BB962C8B-B14F-4D97-AF65-F5344CB8AC3E}">
        <p14:creationId xmlns:p14="http://schemas.microsoft.com/office/powerpoint/2010/main" val="13419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186">
        <p:fade/>
      </p:transition>
    </mc:Choice>
    <mc:Fallback>
      <p:transition spd="med" advTm="61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6E306B9-2150-4A0B-90BD-129E4048E9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14349" y="1029317"/>
            <a:ext cx="6801612" cy="1239894"/>
          </a:xfrm>
        </p:spPr>
        <p:txBody>
          <a:bodyPr>
            <a:noAutofit/>
          </a:bodyPr>
          <a:lstStyle/>
          <a:p>
            <a:r>
              <a:rPr lang="en-GB" sz="8800" dirty="0"/>
              <a:t>yes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DF4E49-7145-4877-A240-E28EC1FD04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857" y="946338"/>
            <a:ext cx="3788204" cy="324392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F0ECCB7D-B5B0-4CDB-B21D-1B2377B4C79F}"/>
              </a:ext>
            </a:extLst>
          </p:cNvPr>
          <p:cNvSpPr txBox="1">
            <a:spLocks/>
          </p:cNvSpPr>
          <p:nvPr/>
        </p:nvSpPr>
        <p:spPr>
          <a:xfrm>
            <a:off x="-725102" y="4758779"/>
            <a:ext cx="9923449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800" dirty="0"/>
              <a:t>Yes, I am happy.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269F83-251A-4511-BD50-B4E7B1162A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405387" y="4101499"/>
            <a:ext cx="2143125" cy="21431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28AFBDA-4816-4B93-8AFC-3D7F289093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670">
        <p:fade/>
      </p:transition>
    </mc:Choice>
    <mc:Fallback>
      <p:transition spd="med" advTm="46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85E9829-8C20-4905-AEC7-5F7692BD9A25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995933" y="1627885"/>
            <a:ext cx="2856975" cy="2500231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5BE8CFBC-4FC5-4C19-A531-0AA2E1E59405}"/>
              </a:ext>
            </a:extLst>
          </p:cNvPr>
          <p:cNvSpPr txBox="1">
            <a:spLocks/>
          </p:cNvSpPr>
          <p:nvPr/>
        </p:nvSpPr>
        <p:spPr>
          <a:xfrm>
            <a:off x="4036755" y="1721775"/>
            <a:ext cx="6801612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800" dirty="0"/>
              <a:t>no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EA76706D-EE4D-4BB8-87D2-97E5893220E5}"/>
              </a:ext>
            </a:extLst>
          </p:cNvPr>
          <p:cNvSpPr txBox="1">
            <a:spLocks/>
          </p:cNvSpPr>
          <p:nvPr/>
        </p:nvSpPr>
        <p:spPr>
          <a:xfrm>
            <a:off x="-366052" y="4795215"/>
            <a:ext cx="9923449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800" dirty="0"/>
              <a:t>No, I am not happy.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5840B1-016B-4B83-91E6-165A60FDA9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411281" y="4128116"/>
            <a:ext cx="2321510" cy="232151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556895-9F9B-43CB-894F-EC55C45ABB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243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918">
        <p:fade/>
      </p:transition>
    </mc:Choice>
    <mc:Fallback>
      <p:transition spd="med" advTm="49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ED2683B-8ED7-4AE1-BA5F-2434BAA19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6202" y="5241658"/>
            <a:ext cx="10159672" cy="1239894"/>
          </a:xfrm>
        </p:spPr>
        <p:txBody>
          <a:bodyPr>
            <a:noAutofit/>
          </a:bodyPr>
          <a:lstStyle/>
          <a:p>
            <a:r>
              <a:rPr lang="en-GB" sz="8000" dirty="0"/>
              <a:t>Look at the picture.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63CFDF-152F-41DA-A790-1662668014AF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702805" y="770963"/>
            <a:ext cx="3789468" cy="2478263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E72C46D2-7F5E-408D-B987-C9A366268FB8}"/>
              </a:ext>
            </a:extLst>
          </p:cNvPr>
          <p:cNvSpPr txBox="1">
            <a:spLocks/>
          </p:cNvSpPr>
          <p:nvPr/>
        </p:nvSpPr>
        <p:spPr>
          <a:xfrm>
            <a:off x="3974612" y="1155493"/>
            <a:ext cx="6801612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800" dirty="0"/>
              <a:t>look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4C019B-95FA-4A3A-9E0F-8CEC36A4AD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7008" y="2855692"/>
            <a:ext cx="4219575" cy="235267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370F1FB-72E6-4E7B-987F-253FB73696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48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440">
        <p:fade/>
      </p:transition>
    </mc:Choice>
    <mc:Fallback>
      <p:transition spd="med" advTm="54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690B4E9-A70F-43EA-893E-0470CED98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4297" y="1431791"/>
            <a:ext cx="6801612" cy="1239894"/>
          </a:xfrm>
        </p:spPr>
        <p:txBody>
          <a:bodyPr>
            <a:noAutofit/>
          </a:bodyPr>
          <a:lstStyle/>
          <a:p>
            <a:r>
              <a:rPr lang="en-GB" sz="8000" dirty="0"/>
              <a:t>l</a:t>
            </a:r>
            <a:r>
              <a:rPr lang="en-GB" sz="8000"/>
              <a:t>isten</a:t>
            </a:r>
            <a:endParaRPr lang="en-GB" sz="8000" dirty="0"/>
          </a:p>
        </p:txBody>
      </p:sp>
      <p:pic>
        <p:nvPicPr>
          <p:cNvPr id="4" name="Picture 3" descr="See the source image">
            <a:extLst>
              <a:ext uri="{FF2B5EF4-FFF2-40B4-BE49-F238E27FC236}">
                <a16:creationId xmlns:a16="http://schemas.microsoft.com/office/drawing/2014/main" id="{86C2CFE2-7660-42B8-ADC6-5904D39CC8E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96" y="1223574"/>
            <a:ext cx="3649611" cy="289622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DDA9BB01-95E8-4E4C-B34D-1AF54BB84315}"/>
              </a:ext>
            </a:extLst>
          </p:cNvPr>
          <p:cNvSpPr txBox="1">
            <a:spLocks/>
          </p:cNvSpPr>
          <p:nvPr/>
        </p:nvSpPr>
        <p:spPr>
          <a:xfrm>
            <a:off x="0" y="5098717"/>
            <a:ext cx="9374819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0" dirty="0"/>
              <a:t>Listen to the teacher.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0FD275-811D-484B-9BBC-5B9DFE435B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287899" y="3781443"/>
            <a:ext cx="2620905" cy="182480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16D783B-081E-4CC8-83BC-FD01E42C22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58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186">
        <p:fade/>
      </p:transition>
    </mc:Choice>
    <mc:Fallback>
      <p:transition spd="med" advTm="51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690B4E9-A70F-43EA-893E-0470CED98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4297" y="1431791"/>
            <a:ext cx="6801612" cy="1239894"/>
          </a:xfrm>
        </p:spPr>
        <p:txBody>
          <a:bodyPr>
            <a:noAutofit/>
          </a:bodyPr>
          <a:lstStyle/>
          <a:p>
            <a:r>
              <a:rPr lang="en-GB" sz="8000" dirty="0"/>
              <a:t>sit down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C2CFE2-7660-42B8-ADC6-5904D39CC8EF}"/>
              </a:ext>
            </a:extLst>
          </p:cNvPr>
          <p:cNvPicPr/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 bwMode="auto">
          <a:xfrm>
            <a:off x="659890" y="1223574"/>
            <a:ext cx="2896222" cy="289622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DDA9BB01-95E8-4E4C-B34D-1AF54BB84315}"/>
              </a:ext>
            </a:extLst>
          </p:cNvPr>
          <p:cNvSpPr txBox="1">
            <a:spLocks/>
          </p:cNvSpPr>
          <p:nvPr/>
        </p:nvSpPr>
        <p:spPr>
          <a:xfrm>
            <a:off x="-577049" y="5014479"/>
            <a:ext cx="9374819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0" dirty="0"/>
              <a:t>Sit down please.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C0C00E-32BF-4A25-9FD7-90D2B95BF0A3}"/>
              </a:ext>
            </a:extLst>
          </p:cNvPr>
          <p:cNvPicPr/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 bwMode="auto">
          <a:xfrm>
            <a:off x="8052047" y="3306531"/>
            <a:ext cx="3838173" cy="2521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57B62EF-41F6-42EA-83A4-163003BE28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36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781">
        <p:fade/>
      </p:transition>
    </mc:Choice>
    <mc:Fallback>
      <p:transition spd="med" advTm="57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690B4E9-A70F-43EA-893E-0470CED98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4297" y="1431791"/>
            <a:ext cx="6801612" cy="1239894"/>
          </a:xfrm>
        </p:spPr>
        <p:txBody>
          <a:bodyPr>
            <a:noAutofit/>
          </a:bodyPr>
          <a:lstStyle/>
          <a:p>
            <a:r>
              <a:rPr lang="en-GB" sz="8000" dirty="0"/>
              <a:t>stand up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C2CFE2-7660-42B8-ADC6-5904D39CC8EF}"/>
              </a:ext>
            </a:extLst>
          </p:cNvPr>
          <p:cNvPicPr/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 bwMode="auto">
          <a:xfrm flipH="1">
            <a:off x="7952508" y="3842327"/>
            <a:ext cx="3823854" cy="241204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DDA9BB01-95E8-4E4C-B34D-1AF54BB84315}"/>
              </a:ext>
            </a:extLst>
          </p:cNvPr>
          <p:cNvSpPr txBox="1">
            <a:spLocks/>
          </p:cNvSpPr>
          <p:nvPr/>
        </p:nvSpPr>
        <p:spPr>
          <a:xfrm>
            <a:off x="-577049" y="5014479"/>
            <a:ext cx="9374819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0" dirty="0"/>
              <a:t>Stand up please.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B43105-DA89-4C5B-B8B2-53F403899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985" y="775388"/>
            <a:ext cx="4520585" cy="289144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0CE2012-ACB5-4757-AA0A-62D15F7920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9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880">
        <p:fade/>
      </p:transition>
    </mc:Choice>
    <mc:Fallback>
      <p:transition spd="med" advTm="4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EF2DD5B-FC30-4502-97E3-073187421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9606" y="1698121"/>
            <a:ext cx="6801612" cy="1239894"/>
          </a:xfrm>
        </p:spPr>
        <p:txBody>
          <a:bodyPr>
            <a:normAutofit/>
          </a:bodyPr>
          <a:lstStyle/>
          <a:p>
            <a:r>
              <a:rPr lang="en-GB" sz="7200" dirty="0"/>
              <a:t>well done</a:t>
            </a:r>
          </a:p>
        </p:txBody>
      </p:sp>
      <p:pic>
        <p:nvPicPr>
          <p:cNvPr id="4" name="Picture 3" descr="https://www.matrixgroup.net/thematrixfiles/wp-content/uploads/2017/02/iStock-144289514-child-double-thumbs-up-smiling-with-striped-shirt.jpg">
            <a:extLst>
              <a:ext uri="{FF2B5EF4-FFF2-40B4-BE49-F238E27FC236}">
                <a16:creationId xmlns:a16="http://schemas.microsoft.com/office/drawing/2014/main" id="{A222D7F2-BC3C-4BEA-896F-F0CABEC081D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86" y="1265562"/>
            <a:ext cx="4061805" cy="3203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45E939-D35D-44BC-9880-7FAC20307C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148715" y="3919986"/>
            <a:ext cx="3249339" cy="238383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1DFC18A-F600-4FCF-9F30-FCAF77CB9B6D}"/>
              </a:ext>
            </a:extLst>
          </p:cNvPr>
          <p:cNvSpPr txBox="1">
            <a:spLocks/>
          </p:cNvSpPr>
          <p:nvPr/>
        </p:nvSpPr>
        <p:spPr>
          <a:xfrm>
            <a:off x="665017" y="5618106"/>
            <a:ext cx="7527637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7200" dirty="0"/>
              <a:t>Well done, you have finished!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374B104-6963-4454-BE32-55C9A7B2E6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86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749">
        <p:fade/>
      </p:transition>
    </mc:Choice>
    <mc:Fallback>
      <p:transition spd="med" advTm="57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EF2DD5B-FC30-4502-97E3-073187421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9606" y="1698121"/>
            <a:ext cx="6801612" cy="1239894"/>
          </a:xfrm>
        </p:spPr>
        <p:txBody>
          <a:bodyPr>
            <a:normAutofit/>
          </a:bodyPr>
          <a:lstStyle/>
          <a:p>
            <a:r>
              <a:rPr lang="en-GB" sz="7200" dirty="0"/>
              <a:t>lunch time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22D7F2-BC3C-4BEA-896F-F0CABEC081D0}"/>
              </a:ext>
            </a:extLst>
          </p:cNvPr>
          <p:cNvPicPr/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 bwMode="auto">
          <a:xfrm>
            <a:off x="314886" y="1344253"/>
            <a:ext cx="4061805" cy="3046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45E939-D35D-44BC-9880-7FAC20307C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051637" y="4660970"/>
            <a:ext cx="2346417" cy="156427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1DFC18A-F600-4FCF-9F30-FCAF77CB9B6D}"/>
              </a:ext>
            </a:extLst>
          </p:cNvPr>
          <p:cNvSpPr txBox="1">
            <a:spLocks/>
          </p:cNvSpPr>
          <p:nvPr/>
        </p:nvSpPr>
        <p:spPr>
          <a:xfrm>
            <a:off x="665017" y="5618106"/>
            <a:ext cx="7527637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7200" dirty="0"/>
              <a:t>It is time for lunch! 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1D102DD-961C-4D9C-91F8-D19B48B51E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06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051">
        <p:fade/>
      </p:transition>
    </mc:Choice>
    <mc:Fallback>
      <p:transition spd="med" advTm="50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EF2DD5B-FC30-4502-97E3-073187421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9606" y="1698121"/>
            <a:ext cx="6801612" cy="1239894"/>
          </a:xfrm>
        </p:spPr>
        <p:txBody>
          <a:bodyPr>
            <a:normAutofit/>
          </a:bodyPr>
          <a:lstStyle/>
          <a:p>
            <a:r>
              <a:rPr lang="en-GB" sz="7200" dirty="0"/>
              <a:t>coat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22D7F2-BC3C-4BEA-896F-F0CABEC081D0}"/>
              </a:ext>
            </a:extLst>
          </p:cNvPr>
          <p:cNvPicPr/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 bwMode="auto">
          <a:xfrm>
            <a:off x="678230" y="1265562"/>
            <a:ext cx="3335116" cy="3203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45E939-D35D-44BC-9880-7FAC20307C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559520" y="4304817"/>
            <a:ext cx="1967463" cy="2754449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1DFC18A-F600-4FCF-9F30-FCAF77CB9B6D}"/>
              </a:ext>
            </a:extLst>
          </p:cNvPr>
          <p:cNvSpPr txBox="1">
            <a:spLocks/>
          </p:cNvSpPr>
          <p:nvPr/>
        </p:nvSpPr>
        <p:spPr>
          <a:xfrm>
            <a:off x="665017" y="5618106"/>
            <a:ext cx="7527637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7200" dirty="0"/>
              <a:t>Please put your coat on!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68F872-CA3C-46B9-8D0A-B91E45CCA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40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301">
        <p:fade/>
      </p:transition>
    </mc:Choice>
    <mc:Fallback>
      <p:transition spd="med" advTm="5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EF2DD5B-FC30-4502-97E3-073187421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9606" y="1698121"/>
            <a:ext cx="6801612" cy="1239894"/>
          </a:xfrm>
        </p:spPr>
        <p:txBody>
          <a:bodyPr>
            <a:normAutofit/>
          </a:bodyPr>
          <a:lstStyle/>
          <a:p>
            <a:r>
              <a:rPr lang="en-GB" sz="7200" dirty="0"/>
              <a:t>home time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22D7F2-BC3C-4BEA-896F-F0CABEC081D0}"/>
              </a:ext>
            </a:extLst>
          </p:cNvPr>
          <p:cNvPicPr/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 bwMode="auto">
          <a:xfrm>
            <a:off x="7954392" y="4168560"/>
            <a:ext cx="3779587" cy="23014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1DFC18A-F600-4FCF-9F30-FCAF77CB9B6D}"/>
              </a:ext>
            </a:extLst>
          </p:cNvPr>
          <p:cNvSpPr txBox="1">
            <a:spLocks/>
          </p:cNvSpPr>
          <p:nvPr/>
        </p:nvSpPr>
        <p:spPr>
          <a:xfrm>
            <a:off x="571130" y="5413920"/>
            <a:ext cx="7527637" cy="12398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7200" dirty="0"/>
              <a:t>It is home time!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3D6910-D978-4235-BEAA-21223DD4B2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71130" y="745725"/>
            <a:ext cx="3991992" cy="3991992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635AA8B-899D-4B2A-867D-B91A2EC75A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4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937">
        <p:fade/>
      </p:transition>
    </mc:Choice>
    <mc:Fallback>
      <p:transition spd="med" advTm="5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220</TotalTime>
  <Words>143</Words>
  <Application>Microsoft Office PowerPoint</Application>
  <PresentationFormat>Widescreen</PresentationFormat>
  <Paragraphs>54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Gill Sans MT</vt:lpstr>
      <vt:lpstr>Parcel</vt:lpstr>
      <vt:lpstr>First Days at school.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Days at school.</dc:title>
  <dc:creator>Alison Kendell</dc:creator>
  <cp:lastModifiedBy>Alison Kendell</cp:lastModifiedBy>
  <cp:revision>20</cp:revision>
  <dcterms:created xsi:type="dcterms:W3CDTF">2022-11-16T13:32:33Z</dcterms:created>
  <dcterms:modified xsi:type="dcterms:W3CDTF">2023-01-23T16:16:34Z</dcterms:modified>
</cp:coreProperties>
</file>