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58" r:id="rId7"/>
    <p:sldId id="272" r:id="rId8"/>
    <p:sldId id="259" r:id="rId9"/>
    <p:sldId id="260" r:id="rId10"/>
    <p:sldId id="268" r:id="rId11"/>
    <p:sldId id="269" r:id="rId12"/>
    <p:sldId id="270" r:id="rId13"/>
    <p:sldId id="261" r:id="rId14"/>
    <p:sldId id="262" r:id="rId15"/>
    <p:sldId id="263" r:id="rId16"/>
    <p:sldId id="264" r:id="rId17"/>
    <p:sldId id="266" r:id="rId18"/>
    <p:sldId id="267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7" d="100"/>
          <a:sy n="97" d="100"/>
        </p:scale>
        <p:origin x="144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93105" y="802298"/>
            <a:ext cx="8561747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93106" y="3531204"/>
            <a:ext cx="8561746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3BF71-38B7-8642-BFCE-EDAE9BD0CBAF}" type="datetimeFigureOut">
              <a:rPr lang="en-US" dirty="0"/>
              <a:t>9/10/2025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93105" y="329307"/>
            <a:ext cx="4897310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2334637" y="798973"/>
            <a:ext cx="0" cy="2544756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81CDE-9BE7-C544-8ACB-7077DFC4270F}" type="datetimeFigureOut">
              <a:rPr lang="en-US" dirty="0"/>
              <a:t>9/10/2025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813" y="1756130"/>
            <a:ext cx="8562580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5" y="3806195"/>
            <a:ext cx="854999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BA285-9698-1B45-8319-D90A8C63F150}" type="datetimeFigureOut">
              <a:rPr lang="en-US" dirty="0"/>
              <a:t>9/10/2025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2845107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5" y="804889"/>
            <a:ext cx="9520157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34695" y="2010878"/>
            <a:ext cx="4608576" cy="34381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54793" y="2017343"/>
            <a:ext cx="4604130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6CD42-43FF-B740-998F-DCC3802C4CE3}" type="datetimeFigureOut">
              <a:rPr lang="en-US" dirty="0"/>
              <a:t>9/10/2025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5" y="804163"/>
            <a:ext cx="9520157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5" y="2019549"/>
            <a:ext cx="460857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4695" y="2824269"/>
            <a:ext cx="4608576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4791" y="2023003"/>
            <a:ext cx="4608576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4792" y="2821491"/>
            <a:ext cx="4608576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0FFBD-2EE4-8547-BBAE-A1AC91C8D77E}" type="datetimeFigureOut">
              <a:rPr lang="en-US" dirty="0"/>
              <a:t>9/10/2025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A2352-D7AC-F242-9256-A4477BCBF354}" type="datetimeFigureOut">
              <a:rPr lang="en-US" dirty="0"/>
              <a:t>9/10/2025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CFC6A-9AE6-404D-9FDD-168B477B9C90}" type="datetimeFigureOut">
              <a:rPr lang="en-US" dirty="0"/>
              <a:t>9/10/2025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42" y="798973"/>
            <a:ext cx="3183128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34695" y="3205491"/>
            <a:ext cx="3184989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FCDFD-B4CF-A241-8D71-E814B10BEAF4}" type="datetimeFigureOut">
              <a:rPr lang="en-US" dirty="0"/>
              <a:t>9/10/2025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371687" y="798973"/>
            <a:ext cx="0" cy="2247117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bg2">
                    <a:lumMod val="10000"/>
                  </a:schemeClr>
                </a:gs>
                <a:gs pos="100000">
                  <a:schemeClr val="bg2">
                    <a:lumMod val="10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prstMaterial="matte">
              <a:bevelT w="133350" h="50800" prst="divo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5694" y="1129513"/>
            <a:ext cx="5447840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34695" y="3145992"/>
            <a:ext cx="5440037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34695" y="5469856"/>
            <a:ext cx="5440038" cy="320123"/>
          </a:xfrm>
        </p:spPr>
        <p:txBody>
          <a:bodyPr/>
          <a:lstStyle>
            <a:lvl1pPr algn="l">
              <a:defRPr/>
            </a:lvl1pPr>
          </a:lstStyle>
          <a:p>
            <a:fld id="{26A7B589-FD4B-7E46-869A-CBADC5FC564E}" type="datetimeFigureOut">
              <a:rPr lang="en-US" dirty="0"/>
              <a:t>9/10/2025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34910" y="318640"/>
            <a:ext cx="5453475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71687" y="798973"/>
            <a:ext cx="0" cy="2161124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025CB-9D18-264E-A945-2D020344C9DA}" type="datetimeFigureOut">
              <a:rPr lang="en-US" dirty="0"/>
              <a:t>9/10/2025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883863"/>
            <a:ext cx="1615742" cy="45749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34694" y="883863"/>
            <a:ext cx="7738807" cy="457499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EFB6C-7E96-8F41-8872-189CA1C59F84}" type="datetimeFigureOut">
              <a:rPr lang="en-US" dirty="0"/>
              <a:t>9/10/2025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9439111" y="719272"/>
            <a:ext cx="1615742" cy="0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2015732"/>
            <a:ext cx="12192000" cy="4118829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/>
          <a:srcRect t="2769" b="-2769"/>
          <a:stretch/>
        </p:blipFill>
        <p:spPr>
          <a:xfrm>
            <a:off x="0" y="6135624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34696" y="804519"/>
            <a:ext cx="9520158" cy="104923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6" y="2015732"/>
            <a:ext cx="9520158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D8A92E-5FF9-8143-81B3-CCB531513398}" type="datetimeFigureOut">
              <a:rPr lang="en-US" dirty="0"/>
              <a:t>9/10/2025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34695" y="329307"/>
            <a:ext cx="5855719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6141705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m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m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tmp"/><Relationship Id="rId4" Type="http://schemas.openxmlformats.org/officeDocument/2006/relationships/image" Target="../media/image17.tmp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0CB684-6F91-4038-8BDE-6E2FCDB79D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Welcome to year 6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F6FD2D-2380-4CB1-9F34-AE93867D145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Richard Whitehead class</a:t>
            </a:r>
          </a:p>
        </p:txBody>
      </p:sp>
      <p:pic>
        <p:nvPicPr>
          <p:cNvPr id="4" name="Picture 3" descr="C:\Users\r.jurkiw\AppData\Local\Microsoft\Windows\INetCache\Content.MSO\4AF406A1.tmp">
            <a:extLst>
              <a:ext uri="{FF2B5EF4-FFF2-40B4-BE49-F238E27FC236}">
                <a16:creationId xmlns:a16="http://schemas.microsoft.com/office/drawing/2014/main" id="{3CC5A5DA-D370-48E9-8979-1270F2357B0D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75" y="4782014"/>
            <a:ext cx="3539515" cy="198723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786272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1B01D-9ED3-4DC9-AFAF-600EEE7CF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team working with your child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433820-1B65-415A-A3C4-F5F039E137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Mr Hall </a:t>
            </a:r>
          </a:p>
          <a:p>
            <a:r>
              <a:rPr lang="en-GB" dirty="0"/>
              <a:t>Miss Stray </a:t>
            </a:r>
          </a:p>
          <a:p>
            <a:r>
              <a:rPr lang="en-GB" dirty="0"/>
              <a:t>Mrs Lodge </a:t>
            </a:r>
          </a:p>
          <a:p>
            <a:r>
              <a:rPr lang="en-GB" dirty="0"/>
              <a:t>Mr Gough </a:t>
            </a:r>
          </a:p>
          <a:p>
            <a:r>
              <a:rPr lang="en-GB" dirty="0"/>
              <a:t>Miss Wise</a:t>
            </a:r>
          </a:p>
          <a:p>
            <a:r>
              <a:rPr lang="en-GB" dirty="0"/>
              <a:t>Miss Kendal</a:t>
            </a:r>
          </a:p>
          <a:p>
            <a:r>
              <a:rPr lang="en-GB" dirty="0"/>
              <a:t>Mrs Parry </a:t>
            </a:r>
          </a:p>
        </p:txBody>
      </p:sp>
    </p:spTree>
    <p:extLst>
      <p:ext uri="{BB962C8B-B14F-4D97-AF65-F5344CB8AC3E}">
        <p14:creationId xmlns:p14="http://schemas.microsoft.com/office/powerpoint/2010/main" val="2141790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080508-F12E-4634-8FCB-336B295876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804519"/>
            <a:ext cx="9520158" cy="522257"/>
          </a:xfrm>
        </p:spPr>
        <p:txBody>
          <a:bodyPr>
            <a:normAutofit fontScale="90000"/>
          </a:bodyPr>
          <a:lstStyle/>
          <a:p>
            <a:r>
              <a:rPr lang="en-GB" dirty="0"/>
              <a:t>Your child’s learning environment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03D075F-56F7-4CEC-9524-1FC1118390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543050"/>
            <a:ext cx="12192001" cy="4714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22458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080508-F12E-4634-8FCB-336B295876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804519"/>
            <a:ext cx="9520158" cy="522257"/>
          </a:xfrm>
        </p:spPr>
        <p:txBody>
          <a:bodyPr>
            <a:normAutofit fontScale="90000"/>
          </a:bodyPr>
          <a:lstStyle/>
          <a:p>
            <a:r>
              <a:rPr lang="en-GB" dirty="0"/>
              <a:t>Your child’s learning environment contd.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D508659F-00F5-4FFF-B8B6-BDD6C7CE5A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326776"/>
            <a:ext cx="7154917" cy="5366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EFD8A2C8-4145-4ECF-AE3A-BA2BBCBB2E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2406" y="1340068"/>
            <a:ext cx="7137194" cy="535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5189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FA5FD4-DBFF-4C26-82DE-9A387D880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Timetable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F234087-C103-4DF7-973D-548DC69B37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38560"/>
            <a:ext cx="12192000" cy="2780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589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ower Maths | Primary Curriculum">
            <a:extLst>
              <a:ext uri="{FF2B5EF4-FFF2-40B4-BE49-F238E27FC236}">
                <a16:creationId xmlns:a16="http://schemas.microsoft.com/office/drawing/2014/main" id="{B530DAC4-58EA-4C0A-9A42-E097EF8A94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9360" y="215229"/>
            <a:ext cx="1757006" cy="1757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2E772E2-372E-4677-8003-7F94F7DDD5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771529" cy="6851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397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722C8FC-50FE-4218-8CAA-08124CEFF6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986" y="0"/>
            <a:ext cx="115520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8902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E34F2A6-8B09-4E95-BF98-B99F2CA470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326" y="-40341"/>
            <a:ext cx="115713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5951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AAEE6B4-40BA-4E81-8BF1-0E3C55180B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215" y="0"/>
            <a:ext cx="115055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645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F73403-B5BA-4A1A-9EC9-BA31D07D4E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Maths learning at home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A5487C-531F-43D6-965A-36A6DC8664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2258" y="2077876"/>
            <a:ext cx="9520158" cy="3450613"/>
          </a:xfrm>
        </p:spPr>
        <p:txBody>
          <a:bodyPr/>
          <a:lstStyle/>
          <a:p>
            <a:r>
              <a:rPr lang="en-GB" dirty="0"/>
              <a:t>Active learn – www.activelearnprimary.co.uk/login</a:t>
            </a:r>
          </a:p>
          <a:p>
            <a:r>
              <a:rPr lang="en-GB" dirty="0"/>
              <a:t>Times Table </a:t>
            </a:r>
            <a:r>
              <a:rPr lang="en-GB" dirty="0" err="1"/>
              <a:t>Rockstars</a:t>
            </a:r>
            <a:r>
              <a:rPr lang="en-GB" dirty="0"/>
              <a:t> – download the app</a:t>
            </a:r>
          </a:p>
          <a:p>
            <a:r>
              <a:rPr lang="en-GB" dirty="0"/>
              <a:t>Log –in’s will follow once they have been introduced to the children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796A95D-3220-46AF-9D5F-6F262305A5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8680" y="217980"/>
            <a:ext cx="3827573" cy="2560091"/>
          </a:xfrm>
          <a:prstGeom prst="rect">
            <a:avLst/>
          </a:prstGeom>
        </p:spPr>
      </p:pic>
      <p:pic>
        <p:nvPicPr>
          <p:cNvPr id="3074" name="Picture 2" descr="Meridian Community Primary School &amp; Nursery - Numbots">
            <a:extLst>
              <a:ext uri="{FF2B5EF4-FFF2-40B4-BE49-F238E27FC236}">
                <a16:creationId xmlns:a16="http://schemas.microsoft.com/office/drawing/2014/main" id="{6B6FBB61-750A-4BC9-8A4B-78989BBF5B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798" y="4374883"/>
            <a:ext cx="5042517" cy="2465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Times Tables Rock Stars - Apps on Google Play">
            <a:extLst>
              <a:ext uri="{FF2B5EF4-FFF2-40B4-BE49-F238E27FC236}">
                <a16:creationId xmlns:a16="http://schemas.microsoft.com/office/drawing/2014/main" id="{32F5D0AB-28A3-4172-A44E-6D14FA6D2D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790" y="4238316"/>
            <a:ext cx="5243066" cy="2560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98721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9CDE2B-F5AC-4D40-BCEE-D8305AB675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6084" y="732801"/>
            <a:ext cx="9520158" cy="522257"/>
          </a:xfrm>
        </p:spPr>
        <p:txBody>
          <a:bodyPr>
            <a:normAutofit fontScale="90000"/>
          </a:bodyPr>
          <a:lstStyle/>
          <a:p>
            <a:r>
              <a:rPr lang="en-GB" dirty="0"/>
              <a:t>English</a:t>
            </a:r>
          </a:p>
        </p:txBody>
      </p:sp>
      <p:pic>
        <p:nvPicPr>
          <p:cNvPr id="4098" name="Picture 2" descr="Success For All Phonics - FFT">
            <a:extLst>
              <a:ext uri="{FF2B5EF4-FFF2-40B4-BE49-F238E27FC236}">
                <a16:creationId xmlns:a16="http://schemas.microsoft.com/office/drawing/2014/main" id="{AF6048D6-39E0-4E2B-BDE9-68F34A31A2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4682" y="6036681"/>
            <a:ext cx="1967318" cy="1049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F8150B7-E034-4066-B490-A5D64506B4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4054" y="1255057"/>
            <a:ext cx="1506346" cy="53657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91EB4D5-54F5-4956-BBBF-E82FF2AF7F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4594" y="674700"/>
            <a:ext cx="1506345" cy="59461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482457B-7F8E-41A2-B05C-1022335998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2538" y="1933481"/>
            <a:ext cx="10259864" cy="114748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8C234EA-0E8A-412C-BD83-2EB2AD929668}"/>
              </a:ext>
            </a:extLst>
          </p:cNvPr>
          <p:cNvSpPr txBox="1"/>
          <p:nvPr/>
        </p:nvSpPr>
        <p:spPr>
          <a:xfrm>
            <a:off x="8265460" y="2402540"/>
            <a:ext cx="3683924" cy="2308324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Prediction</a:t>
            </a:r>
          </a:p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Vocabulary </a:t>
            </a:r>
          </a:p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Retrieval questions </a:t>
            </a:r>
          </a:p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Chronology, true or false, fact or opinion questions </a:t>
            </a:r>
          </a:p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Clarifying</a:t>
            </a:r>
          </a:p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Summarisation </a:t>
            </a:r>
          </a:p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Inference</a:t>
            </a:r>
          </a:p>
        </p:txBody>
      </p:sp>
    </p:spTree>
    <p:extLst>
      <p:ext uri="{BB962C8B-B14F-4D97-AF65-F5344CB8AC3E}">
        <p14:creationId xmlns:p14="http://schemas.microsoft.com/office/powerpoint/2010/main" val="455274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DCDC6D-0865-4292-8BB7-910031B712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English learning at home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F1BF62-46EC-4280-91D5-0470A97842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Home/school reading </a:t>
            </a:r>
          </a:p>
          <a:p>
            <a:r>
              <a:rPr lang="en-GB" dirty="0"/>
              <a:t>Writing and reading based termly home works to be sent out on the termly homework sheet</a:t>
            </a:r>
          </a:p>
          <a:p>
            <a:r>
              <a:rPr lang="en-GB" dirty="0"/>
              <a:t>Spellings</a:t>
            </a:r>
          </a:p>
        </p:txBody>
      </p:sp>
    </p:spTree>
    <p:extLst>
      <p:ext uri="{BB962C8B-B14F-4D97-AF65-F5344CB8AC3E}">
        <p14:creationId xmlns:p14="http://schemas.microsoft.com/office/powerpoint/2010/main" val="32677312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45117-6C39-45C0-81DD-E76359340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9520158" cy="1049235"/>
          </a:xfrm>
        </p:spPr>
        <p:txBody>
          <a:bodyPr>
            <a:normAutofit/>
          </a:bodyPr>
          <a:lstStyle/>
          <a:p>
            <a:r>
              <a:rPr lang="en-GB" dirty="0"/>
              <a:t>ACT </a:t>
            </a:r>
            <a:br>
              <a:rPr lang="en-GB" dirty="0"/>
            </a:b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E7C249-981E-430C-9559-EA12980510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5408" y="195391"/>
            <a:ext cx="6675698" cy="584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9334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9D2015-AA51-4194-B7B9-42882F3220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General expectations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D3E49D-F861-4E36-B674-8E2DCDD5F5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Behaviour – </a:t>
            </a:r>
            <a:r>
              <a:rPr lang="en-GB" dirty="0" err="1"/>
              <a:t>arbor</a:t>
            </a:r>
            <a:r>
              <a:rPr lang="en-GB" dirty="0"/>
              <a:t> points</a:t>
            </a:r>
          </a:p>
          <a:p>
            <a:r>
              <a:rPr lang="en-GB" dirty="0"/>
              <a:t>PRIDE – weekly and termly assemblies</a:t>
            </a:r>
          </a:p>
          <a:p>
            <a:r>
              <a:rPr lang="en-GB" dirty="0"/>
              <a:t>Attendance – we learn a lot in a day! </a:t>
            </a:r>
          </a:p>
          <a:p>
            <a:r>
              <a:rPr lang="en-GB" dirty="0"/>
              <a:t>Timekeeping – we start learning straight away so please don’t be late</a:t>
            </a:r>
          </a:p>
          <a:p>
            <a:r>
              <a:rPr lang="en-GB" dirty="0"/>
              <a:t>PE is on Thursday. Your child can wear clothes suitable for PE e.g. black trainers / black tracksuit bottoms or leggings and polo shirt. </a:t>
            </a:r>
          </a:p>
        </p:txBody>
      </p:sp>
    </p:spTree>
    <p:extLst>
      <p:ext uri="{BB962C8B-B14F-4D97-AF65-F5344CB8AC3E}">
        <p14:creationId xmlns:p14="http://schemas.microsoft.com/office/powerpoint/2010/main" val="18273877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842E4B-B7D7-4658-AD45-45E7D9F382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Class Dojo – communication between </a:t>
            </a:r>
            <a:br>
              <a:rPr lang="en-GB" dirty="0"/>
            </a:br>
            <a:r>
              <a:rPr lang="en-GB" dirty="0"/>
              <a:t>school and parents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A7FADB-D0B1-44F5-8458-2C784994E2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Non-urgent messages on Dojo – urgent messages call </a:t>
            </a:r>
          </a:p>
          <a:p>
            <a:pPr marL="0" indent="0">
              <a:buNone/>
            </a:pPr>
            <a:r>
              <a:rPr lang="en-GB" dirty="0"/>
              <a:t>   the office</a:t>
            </a:r>
          </a:p>
          <a:p>
            <a:r>
              <a:rPr lang="en-GB" dirty="0"/>
              <a:t>Information from school</a:t>
            </a:r>
          </a:p>
          <a:p>
            <a:r>
              <a:rPr lang="en-GB" dirty="0"/>
              <a:t>Homework</a:t>
            </a:r>
          </a:p>
          <a:p>
            <a:r>
              <a:rPr lang="en-GB" dirty="0"/>
              <a:t>Upcoming events</a:t>
            </a:r>
          </a:p>
          <a:p>
            <a:r>
              <a:rPr lang="en-GB" dirty="0"/>
              <a:t>Updates regarding learning in the classroom</a:t>
            </a:r>
          </a:p>
        </p:txBody>
      </p:sp>
      <p:pic>
        <p:nvPicPr>
          <p:cNvPr id="1026" name="Picture 2" descr="Class Dojo | Rawcliffe Bridge and Rawcliffe Primary Schools">
            <a:extLst>
              <a:ext uri="{FF2B5EF4-FFF2-40B4-BE49-F238E27FC236}">
                <a16:creationId xmlns:a16="http://schemas.microsoft.com/office/drawing/2014/main" id="{29F0A608-A7FF-41F1-A774-B11E5A7B11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854" y="301840"/>
            <a:ext cx="3750594" cy="295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0518536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EDEBE7"/>
      </a:lt2>
      <a:accent1>
        <a:srgbClr val="5FA534"/>
      </a:accent1>
      <a:accent2>
        <a:srgbClr val="DCAB34"/>
      </a:accent2>
      <a:accent3>
        <a:srgbClr val="D26D23"/>
      </a:accent3>
      <a:accent4>
        <a:srgbClr val="972323"/>
      </a:accent4>
      <a:accent5>
        <a:srgbClr val="236797"/>
      </a:accent5>
      <a:accent6>
        <a:srgbClr val="2FB6C6"/>
      </a:accent6>
      <a:hlink>
        <a:srgbClr val="8FC639"/>
      </a:hlink>
      <a:folHlink>
        <a:srgbClr val="E7C272"/>
      </a:folHlink>
    </a:clrScheme>
    <a:fontScheme name="Gallery">
      <a:majorFont>
        <a:latin typeface="Palatino Linotype" panose="020405020505050303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AC464412-510E-4F2B-8947-A0DDBD028997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FE267EB90A01A46935F0E2FDDFE338E" ma:contentTypeVersion="18" ma:contentTypeDescription="Create a new document." ma:contentTypeScope="" ma:versionID="1cdfe766a02416ae2ca183e241b1a554">
  <xsd:schema xmlns:xsd="http://www.w3.org/2001/XMLSchema" xmlns:xs="http://www.w3.org/2001/XMLSchema" xmlns:p="http://schemas.microsoft.com/office/2006/metadata/properties" xmlns:ns2="27ce9ec9-a802-46f9-ab51-721f0dbef991" xmlns:ns3="3b236321-971f-4b40-a0d3-15eae8d7023e" targetNamespace="http://schemas.microsoft.com/office/2006/metadata/properties" ma:root="true" ma:fieldsID="fffbcbbaff911be4bf982e9efce4be6c" ns2:_="" ns3:_="">
    <xsd:import namespace="27ce9ec9-a802-46f9-ab51-721f0dbef991"/>
    <xsd:import namespace="3b236321-971f-4b40-a0d3-15eae8d7023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7ce9ec9-a802-46f9-ab51-721f0dbef9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b2d04bc8-63e7-4bf8-b9af-eceffafc30f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b236321-971f-4b40-a0d3-15eae8d7023e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6be31e31-fdf0-4691-8720-ecd0a4e9409f}" ma:internalName="TaxCatchAll" ma:showField="CatchAllData" ma:web="3b236321-971f-4b40-a0d3-15eae8d7023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b236321-971f-4b40-a0d3-15eae8d7023e" xsi:nil="true"/>
    <lcf76f155ced4ddcb4097134ff3c332f xmlns="27ce9ec9-a802-46f9-ab51-721f0dbef991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450D769-CF7F-4861-ADD7-ED52CC75229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54BDB5C-E4BE-4F6B-927B-3ACA68639C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7ce9ec9-a802-46f9-ab51-721f0dbef991"/>
    <ds:schemaRef ds:uri="3b236321-971f-4b40-a0d3-15eae8d7023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FE470B2-F878-44EF-8910-837477274321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3b236321-971f-4b40-a0d3-15eae8d7023e"/>
    <ds:schemaRef ds:uri="http://purl.org/dc/terms/"/>
    <ds:schemaRef ds:uri="27ce9ec9-a802-46f9-ab51-721f0dbef991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125</TotalTime>
  <Words>214</Words>
  <Application>Microsoft Office PowerPoint</Application>
  <PresentationFormat>Widescreen</PresentationFormat>
  <Paragraphs>43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Palatino Linotype</vt:lpstr>
      <vt:lpstr>Gallery</vt:lpstr>
      <vt:lpstr>Welcome to year 6</vt:lpstr>
      <vt:lpstr>The team working with your child</vt:lpstr>
      <vt:lpstr>Your child’s learning environment</vt:lpstr>
      <vt:lpstr>Your child’s learning environment contd.</vt:lpstr>
      <vt:lpstr>Timetable</vt:lpstr>
      <vt:lpstr>PowerPoint Presentation</vt:lpstr>
      <vt:lpstr>PowerPoint Presentation</vt:lpstr>
      <vt:lpstr>PowerPoint Presentation</vt:lpstr>
      <vt:lpstr>PowerPoint Presentation</vt:lpstr>
      <vt:lpstr>Maths learning at home</vt:lpstr>
      <vt:lpstr>English</vt:lpstr>
      <vt:lpstr>English learning at home</vt:lpstr>
      <vt:lpstr>ACT  </vt:lpstr>
      <vt:lpstr>General expectations</vt:lpstr>
      <vt:lpstr>Class Dojo – communication between  school and parents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to…</dc:title>
  <dc:creator>Rachael Jurkiw</dc:creator>
  <cp:lastModifiedBy>Alex</cp:lastModifiedBy>
  <cp:revision>17</cp:revision>
  <dcterms:created xsi:type="dcterms:W3CDTF">2022-09-04T13:28:51Z</dcterms:created>
  <dcterms:modified xsi:type="dcterms:W3CDTF">2025-09-10T06:53:49Z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0x0101005FE267EB90A01A46935F0E2FDDFE338E</vt:lpwstr>
  </property>
</Properties>
</file>