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7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96" r:id="rId16"/>
    <p:sldId id="271" r:id="rId17"/>
    <p:sldId id="272" r:id="rId18"/>
    <p:sldId id="256" r:id="rId19"/>
    <p:sldId id="278" r:id="rId20"/>
    <p:sldId id="279" r:id="rId21"/>
    <p:sldId id="281" r:id="rId22"/>
    <p:sldId id="282" r:id="rId23"/>
    <p:sldId id="283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5" r:id="rId32"/>
    <p:sldId id="297" r:id="rId33"/>
    <p:sldId id="292" r:id="rId34"/>
    <p:sldId id="293" r:id="rId35"/>
    <p:sldId id="284" r:id="rId36"/>
    <p:sldId id="294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30EAF-7EE8-460E-9F51-D10744283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8E5595-9299-4E8A-992A-C05165D3B4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E14B4-225B-43B1-959C-C13813941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681B4-2A5A-4E5F-9654-CDBA5159E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183D1-7BDB-4892-84AE-C04C208D7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61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F15C2-AC61-4FAC-B763-E560CBC92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40320-C4E7-4E5D-9E09-33FADFA78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DD8072-5E60-4D9A-B63C-AAC16ED98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E21F6-15A5-4D49-92B8-166C9B366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754FB-39DE-491A-82C0-7C5DBF26C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753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6F567-97D8-40C4-97CD-B450F2ED7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3A9DE-DD91-4EC0-977F-5B62A314A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A74E56-EC9E-4D34-8C5F-D8B2EA68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C7FD7-057C-4033-8923-91BC0D737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784B8-B4B3-4178-982B-760A5A2E2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042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3EE5C-A116-4951-991E-13CF1D21E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317B3-684B-4360-8A5A-BFFA5E3DFB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A1DB6F-03CA-4EAF-BAC6-2EEDADEDD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CACAC2-D02F-46CA-AF52-0F7B3D452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D527F7-4609-43FA-AD19-C158EF846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EF179F-FCF3-4997-8134-8D7B72519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274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02B21-A7C0-4C6F-AAC1-B0C43E97C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CA7191-0BA2-413D-A563-6E2829F7DD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42BDE-BC44-44C1-830B-2E54978A0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71BCD2-6A35-4933-9275-7C2500101A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9A7833-6EDE-4316-8C35-2D3A9FC945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EC815E-B967-47B3-8F0A-863A4A327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56A2C1-A994-4E69-ADE7-AC7B4A5B8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79E504-0B17-4AF0-8996-757E4D70E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450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998AD-944B-413E-93A9-2F61CF2C9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AE41EA-C28F-4AC7-A542-F0B6967A2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3E651B-E909-493A-9994-723FACFB4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28C838-13D8-453A-A09C-B1837FFFF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073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468100-4E0F-47B9-8067-34327CE26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BB7BC2-6A18-4234-99EA-E03ED2B7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3FA95-503D-4751-9ADF-AF4435154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787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F1E19-D26F-4F06-A6F1-06433832F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63333B-1133-43B0-B9DF-0F3EC3816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3D7EFC-3344-4BEA-9610-5DA33F60AB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CA4F5-8539-49A9-A668-8860992C8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C8DFB3-B315-4C6B-97A0-291F0A3BE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2B9AF-B524-454F-B7AA-7B5822CA0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761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8E9EE-225D-4A6E-BCC1-01C94FC4C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0C8E03-FBE1-46AC-A783-1D2CB4B104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8304D-6DAF-4813-A2A4-1933A6B1E7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8794E3-92BF-4158-9AD5-6BFC278C6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7D309F-120B-47AE-98A8-9BD96E310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6244EC-8D6B-4209-95B8-3666180C6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755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4777C-156C-4AB9-BBE0-EBC7CBB52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DA2D15-4338-4604-BBD8-C055D43626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B25E9-5902-4C63-8B45-6E1E343D5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2E5DB-F49C-4F01-B753-3389B5CB9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D4839-1DFE-4240-88FD-6ADDF90AE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45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FEDD75-4127-4448-AAEE-6034DD5964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980D06-1319-4628-969D-B682BA4D41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843CE6-AF63-40D4-8B17-312BD4C4E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DB49A8-0860-4BD1-BB32-BCE576398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2171F-2B17-4B6D-8C25-B0A323068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673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3B346D-5CC2-48EA-8E5D-7653CCF6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D306D8-09D8-4EEA-9AAB-826566F89E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78CED-DB3D-43A2-BAEB-9442E466D5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BF765-CC1F-4076-8061-55634C82DCD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1414E-47F3-44D3-B66C-17EA97FE96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B8DA8-17C6-4F1F-984A-C80813F0AE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096DE-D6A1-4A58-8F6F-25A0948E3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84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pngplay.com/image/14613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1.png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hyperlink" Target="http://cenacortho.com/arthroscopic-ankle-cartilage-repair/" TargetMode="External"/><Relationship Id="rId5" Type="http://schemas.openxmlformats.org/officeDocument/2006/relationships/image" Target="../media/image13.jpg"/><Relationship Id="rId4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1.png"/><Relationship Id="rId5" Type="http://schemas.openxmlformats.org/officeDocument/2006/relationships/hyperlink" Target="https://www.downloadclipart.net/browse/15132/boy-s-head-clipart" TargetMode="Externa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7" Type="http://schemas.openxmlformats.org/officeDocument/2006/relationships/image" Target="../media/image1.png"/><Relationship Id="rId2" Type="http://schemas.microsoft.com/office/2007/relationships/media" Target="../media/media20.m4a"/><Relationship Id="rId1" Type="http://schemas.openxmlformats.org/officeDocument/2006/relationships/tags" Target="../tags/tag15.xml"/><Relationship Id="rId6" Type="http://schemas.openxmlformats.org/officeDocument/2006/relationships/hyperlink" Target="https://www.femalefirst.co.uk/lifestyle-fashion/stylebeauty/false-eyelashes-beauty-trend-300189.html" TargetMode="External"/><Relationship Id="rId5" Type="http://schemas.openxmlformats.org/officeDocument/2006/relationships/image" Target="../media/image21.jpg"/><Relationship Id="rId4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4a"/><Relationship Id="rId2" Type="http://schemas.microsoft.com/office/2007/relationships/media" Target="../media/media21.m4a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22.png"/><Relationship Id="rId4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2.m4a"/><Relationship Id="rId7" Type="http://schemas.openxmlformats.org/officeDocument/2006/relationships/image" Target="../media/image1.png"/><Relationship Id="rId2" Type="http://schemas.microsoft.com/office/2007/relationships/media" Target="../media/media22.m4a"/><Relationship Id="rId1" Type="http://schemas.openxmlformats.org/officeDocument/2006/relationships/tags" Target="../tags/tag17.xml"/><Relationship Id="rId6" Type="http://schemas.openxmlformats.org/officeDocument/2006/relationships/hyperlink" Target="https://pxhere.com/en/photo/1357735" TargetMode="External"/><Relationship Id="rId5" Type="http://schemas.openxmlformats.org/officeDocument/2006/relationships/image" Target="../media/image23.jpg"/><Relationship Id="rId4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3.m4a"/><Relationship Id="rId2" Type="http://schemas.microsoft.com/office/2007/relationships/media" Target="../media/media23.m4a"/><Relationship Id="rId1" Type="http://schemas.openxmlformats.org/officeDocument/2006/relationships/tags" Target="../tags/tag18.xml"/><Relationship Id="rId6" Type="http://schemas.openxmlformats.org/officeDocument/2006/relationships/image" Target="../media/image1.png"/><Relationship Id="rId5" Type="http://schemas.openxmlformats.org/officeDocument/2006/relationships/image" Target="../media/image24.png"/><Relationship Id="rId4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4.m4a"/><Relationship Id="rId7" Type="http://schemas.openxmlformats.org/officeDocument/2006/relationships/image" Target="../media/image1.png"/><Relationship Id="rId2" Type="http://schemas.microsoft.com/office/2007/relationships/media" Target="../media/media24.m4a"/><Relationship Id="rId1" Type="http://schemas.openxmlformats.org/officeDocument/2006/relationships/tags" Target="../tags/tag19.xml"/><Relationship Id="rId6" Type="http://schemas.openxmlformats.org/officeDocument/2006/relationships/hyperlink" Target="http://www.youtube.com/watch?v=D-_GFVkaRgg" TargetMode="External"/><Relationship Id="rId5" Type="http://schemas.openxmlformats.org/officeDocument/2006/relationships/image" Target="../media/image25.jpg"/><Relationship Id="rId4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media25.m4a"/><Relationship Id="rId2" Type="http://schemas.microsoft.com/office/2007/relationships/media" Target="../media/media25.m4a"/><Relationship Id="rId1" Type="http://schemas.openxmlformats.org/officeDocument/2006/relationships/tags" Target="../tags/tag20.xml"/><Relationship Id="rId6" Type="http://schemas.openxmlformats.org/officeDocument/2006/relationships/image" Target="../media/image1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media26.m4a"/><Relationship Id="rId7" Type="http://schemas.openxmlformats.org/officeDocument/2006/relationships/image" Target="../media/image1.png"/><Relationship Id="rId2" Type="http://schemas.microsoft.com/office/2007/relationships/media" Target="../media/media26.m4a"/><Relationship Id="rId1" Type="http://schemas.openxmlformats.org/officeDocument/2006/relationships/tags" Target="../tags/tag21.xml"/><Relationship Id="rId6" Type="http://schemas.openxmlformats.org/officeDocument/2006/relationships/hyperlink" Target="https://qurexwallpaper.blogspot.com/2020/12/cartoon-beards-cartoon-beard-free.html" TargetMode="External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m4a"/><Relationship Id="rId7" Type="http://schemas.openxmlformats.org/officeDocument/2006/relationships/image" Target="../media/image1.png"/><Relationship Id="rId2" Type="http://schemas.microsoft.com/office/2007/relationships/media" Target="../media/media27.m4a"/><Relationship Id="rId1" Type="http://schemas.openxmlformats.org/officeDocument/2006/relationships/tags" Target="../tags/tag22.xml"/><Relationship Id="rId6" Type="http://schemas.openxmlformats.org/officeDocument/2006/relationships/hyperlink" Target="https://www.cliniquechloe.com/en/treatments/neck-skin-laxity-skinboosters/" TargetMode="External"/><Relationship Id="rId5" Type="http://schemas.openxmlformats.org/officeDocument/2006/relationships/image" Target="../media/image28.jpg"/><Relationship Id="rId4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media28.m4a"/><Relationship Id="rId7" Type="http://schemas.openxmlformats.org/officeDocument/2006/relationships/image" Target="../media/image1.png"/><Relationship Id="rId2" Type="http://schemas.microsoft.com/office/2007/relationships/media" Target="../media/media28.m4a"/><Relationship Id="rId1" Type="http://schemas.openxmlformats.org/officeDocument/2006/relationships/tags" Target="../tags/tag23.xml"/><Relationship Id="rId6" Type="http://schemas.openxmlformats.org/officeDocument/2006/relationships/hyperlink" Target="https://clipartion.com/free-clipart-lips-clip-art/" TargetMode="External"/><Relationship Id="rId5" Type="http://schemas.openxmlformats.org/officeDocument/2006/relationships/image" Target="../media/image29.png"/><Relationship Id="rId4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media29.m4a"/><Relationship Id="rId7" Type="http://schemas.openxmlformats.org/officeDocument/2006/relationships/image" Target="../media/image1.png"/><Relationship Id="rId2" Type="http://schemas.microsoft.com/office/2007/relationships/media" Target="../media/media29.m4a"/><Relationship Id="rId1" Type="http://schemas.openxmlformats.org/officeDocument/2006/relationships/tags" Target="../tags/tag24.xml"/><Relationship Id="rId6" Type="http://schemas.openxmlformats.org/officeDocument/2006/relationships/hyperlink" Target="https://english.stackexchange.com/questions/87864/what-are-these-parts-of-the-cheeks-or-face-called" TargetMode="External"/><Relationship Id="rId5" Type="http://schemas.openxmlformats.org/officeDocument/2006/relationships/image" Target="../media/image30.jpg"/><Relationship Id="rId4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media30.m4a"/><Relationship Id="rId7" Type="http://schemas.openxmlformats.org/officeDocument/2006/relationships/image" Target="../media/image1.png"/><Relationship Id="rId2" Type="http://schemas.microsoft.com/office/2007/relationships/media" Target="../media/media30.m4a"/><Relationship Id="rId1" Type="http://schemas.openxmlformats.org/officeDocument/2006/relationships/tags" Target="../tags/tag25.xml"/><Relationship Id="rId6" Type="http://schemas.openxmlformats.org/officeDocument/2006/relationships/hyperlink" Target="https://www.pngall.com/nose-png" TargetMode="External"/><Relationship Id="rId5" Type="http://schemas.openxmlformats.org/officeDocument/2006/relationships/image" Target="../media/image31.png"/><Relationship Id="rId4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media31.m4a"/><Relationship Id="rId2" Type="http://schemas.microsoft.com/office/2007/relationships/media" Target="../media/media31.m4a"/><Relationship Id="rId1" Type="http://schemas.openxmlformats.org/officeDocument/2006/relationships/tags" Target="../tags/tag26.xml"/><Relationship Id="rId6" Type="http://schemas.openxmlformats.org/officeDocument/2006/relationships/image" Target="../media/image1.png"/><Relationship Id="rId5" Type="http://schemas.openxmlformats.org/officeDocument/2006/relationships/image" Target="../media/image32.png"/><Relationship Id="rId4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1.pn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1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6B400-DAFF-45A1-9378-C4F9979224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BODY PARTS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197175-4F43-47DB-A444-458E8A09F5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EAL SUPPORT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95FA1BF-9699-4479-96BC-A7F058B6D8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2D89CD-D9C6-4777-8D1E-FA408ABC85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46730" y="3429000"/>
            <a:ext cx="3737254" cy="3737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79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4"/>
    </mc:Choice>
    <mc:Fallback xmlns="">
      <p:transition spd="slow" advTm="3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1236" y="0"/>
            <a:ext cx="3932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body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42F98C-D76C-479A-B1A2-C9B8F60EF6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3359727"/>
            <a:ext cx="5920509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body.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AC1E305-CEC1-490D-8993-B7ABDB9D9E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075055" y="1117262"/>
            <a:ext cx="3585874" cy="56918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9048557-288C-4F44-BBB2-D7349B4A32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20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5"/>
    </mc:Choice>
    <mc:Fallback xmlns="">
      <p:transition spd="slow" advTm="10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0071A-8854-48CD-85BE-1A7005083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007" y="292533"/>
            <a:ext cx="3932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hand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2FF31E-FB69-40C8-84B1-C087CC35D1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353175" y="2050932"/>
            <a:ext cx="4965989" cy="4514535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CF96F9-D2E8-4931-B245-EE693EA29D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2510" y="3507509"/>
            <a:ext cx="5652654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hand.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A695C7E-330E-4447-BA57-EF9F1A72A6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682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67"/>
    </mc:Choice>
    <mc:Fallback xmlns="">
      <p:transition spd="slow" advTm="8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C7A03-79BD-4378-AA55-00D021402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4399" y="610755"/>
            <a:ext cx="7214899" cy="1600200"/>
          </a:xfrm>
        </p:spPr>
        <p:txBody>
          <a:bodyPr>
            <a:no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some fingers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12CEA-7DCD-4976-8BD0-D96CA7104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7017" y="2057400"/>
            <a:ext cx="7084291" cy="381158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800" dirty="0">
                <a:latin typeface="Letterjoin-Air Plus 4" panose="02000805000000020003" pitchFamily="50" charset="0"/>
              </a:rPr>
              <a:t>These are fingers.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CA49B8-BA3B-476B-98DD-91FE1102FE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3363" y="2678113"/>
            <a:ext cx="5074835" cy="34766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2D4F9F0-8372-4253-80A9-586E1E773A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480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19"/>
    </mc:Choice>
    <mc:Fallback xmlns="">
      <p:transition spd="slow" advTm="96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886EC-D125-4011-BA76-C39129826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916" y="309418"/>
            <a:ext cx="4448752" cy="1600200"/>
          </a:xfrm>
        </p:spPr>
        <p:txBody>
          <a:bodyPr>
            <a:no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thumb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59E053-2E9B-4808-A857-44426749A1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0146" y="4181764"/>
            <a:ext cx="5855854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thumb.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F00F14-4570-4F98-9F39-24D478F8CC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2292" y="2540721"/>
            <a:ext cx="5089336" cy="3811588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6DF5C3D-5845-409B-8CDC-D889D9D7F5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237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1"/>
    </mc:Choice>
    <mc:Fallback xmlns="">
      <p:transition spd="slow" advTm="82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CC97B-192C-40EA-A581-2FF9BD2E1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1418" y="195263"/>
            <a:ext cx="4670425" cy="1600200"/>
          </a:xfrm>
        </p:spPr>
        <p:txBody>
          <a:bodyPr>
            <a:no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two feet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ACA13AC-58F0-44D8-972A-BFAFA592969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/>
          <a:srcRect t="12724" b="12724"/>
          <a:stretch>
            <a:fillRect/>
          </a:stretch>
        </p:blipFill>
        <p:spPr>
          <a:xfrm>
            <a:off x="5487988" y="1984375"/>
            <a:ext cx="6172200" cy="4873625"/>
          </a:xfrm>
          <a:prstGeom prst="rect">
            <a:avLst/>
          </a:prstGeom>
          <a:effectLst>
            <a:softEdge rad="1651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57EA72-3428-4844-8181-13E977563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128" y="2989551"/>
            <a:ext cx="5606472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feet.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4DF77E4-CE6E-4AA4-9113-01A99F9B84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365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23"/>
    </mc:Choice>
    <mc:Fallback xmlns="">
      <p:transition spd="slow" advTm="9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95936-ED7F-4B21-A4BE-79FC9BE4B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7725" y="0"/>
            <a:ext cx="5837382" cy="1600200"/>
          </a:xfrm>
        </p:spPr>
        <p:txBody>
          <a:bodyPr>
            <a:no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some toes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92DD13A-AF10-4A0A-A604-C8B8ED0CB70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/>
          <a:srcRect l="23562" r="23562"/>
          <a:stretch>
            <a:fillRect/>
          </a:stretch>
        </p:blipFill>
        <p:spPr>
          <a:xfrm>
            <a:off x="5720846" y="1911062"/>
            <a:ext cx="6172200" cy="48736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D16045-5941-4905-A1F3-7A01FA066C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91" y="3046412"/>
            <a:ext cx="5404861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toes.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E31504-542C-4951-AD73-225ED1FA68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292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0"/>
    </mc:Choice>
    <mc:Fallback xmlns="">
      <p:transition spd="slow" advTm="9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F8209-E20E-4918-A451-F2FCFF8A4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170" y="188912"/>
            <a:ext cx="3932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back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5BCB5E7-E678-4B5E-9E44-D8A97C26AC1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/>
          <a:srcRect t="21574" b="21574"/>
          <a:stretch>
            <a:fillRect/>
          </a:stretch>
        </p:blipFill>
        <p:spPr>
          <a:xfrm>
            <a:off x="5709661" y="1984375"/>
            <a:ext cx="6172200" cy="487362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F561A-8F8D-41CF-AB35-7EBA9B55A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8546" y="3701473"/>
            <a:ext cx="5754253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back.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9665AD-6A11-4AE3-AD38-FBFADFDC967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74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6"/>
    </mc:Choice>
    <mc:Fallback xmlns="">
      <p:transition spd="slow" advTm="8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F8209-E20E-4918-A451-F2FCFF8A4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240" y="0"/>
            <a:ext cx="3932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leg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DB61A06-5D74-465E-914E-336ED64B0A2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/>
          <a:srcRect t="18769" b="18769"/>
          <a:stretch>
            <a:fillRect/>
          </a:stretch>
        </p:blipFill>
        <p:spPr>
          <a:xfrm>
            <a:off x="5399377" y="1809461"/>
            <a:ext cx="6172200" cy="48736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F561A-8F8D-41CF-AB35-7EBA9B55A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127" y="3646055"/>
            <a:ext cx="5643419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leg.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5E54775-E564-4358-8C9C-DD2490430A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115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00"/>
    </mc:Choice>
    <mc:Fallback xmlns="">
      <p:transition spd="slow" advTm="8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F8209-E20E-4918-A451-F2FCFF8A4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5569" y="0"/>
            <a:ext cx="3932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knee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8EAD36E-48A2-4F96-9E9D-6837CEDF9A5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/>
          <a:srcRect t="22675" b="22675"/>
          <a:stretch>
            <a:fillRect/>
          </a:stretch>
        </p:blipFill>
        <p:spPr>
          <a:xfrm>
            <a:off x="5626533" y="1874115"/>
            <a:ext cx="6172200" cy="48736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0F561A-8F8D-41CF-AB35-7EBA9B55A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0073" y="3664528"/>
            <a:ext cx="5726545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knee.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D2A8CB8-E316-4CE3-BB6D-2F5D5774BF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793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4"/>
    </mc:Choice>
    <mc:Fallback xmlns="">
      <p:transition spd="slow" advTm="7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2ACC9-9220-4C66-A140-57DD4F1E8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2370" y="154565"/>
            <a:ext cx="3932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foot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AFD5AB5-CE95-4055-9CC9-20C6CA1E210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/>
          <a:srcRect t="17838" b="17838"/>
          <a:stretch>
            <a:fillRect/>
          </a:stretch>
        </p:blipFill>
        <p:spPr>
          <a:xfrm>
            <a:off x="5432570" y="1855643"/>
            <a:ext cx="6172200" cy="48736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B12B7E-8D46-4FFA-AE44-8CEE7058B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3304309"/>
            <a:ext cx="5643417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foot.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2345D8C-460E-4110-B0C0-74523AAB4A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55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6"/>
    </mc:Choice>
    <mc:Fallback xmlns="">
      <p:transition spd="slow" advTm="6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2ACC9-9220-4C66-A140-57DD4F1E8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4300"/>
            <a:ext cx="12192000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an ankle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AFD5AB5-CE95-4055-9CC9-20C6CA1E210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823268" y="1813941"/>
            <a:ext cx="6172200" cy="32301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B12B7E-8D46-4FFA-AE44-8CEE7058B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92" y="3622040"/>
            <a:ext cx="6712988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an ankle.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48BE083-417D-4C9F-BDB2-6365F5D847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72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1"/>
    </mc:Choice>
    <mc:Fallback xmlns="">
      <p:transition spd="slow" advTm="9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02EA38-E8F7-4773-A409-9F1F89B2F5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9725" y="1423987"/>
            <a:ext cx="8972550" cy="401002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1CE4EB6-1E14-44BE-9369-A775BAA62A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89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4"/>
    </mc:Choice>
    <mc:Fallback xmlns="">
      <p:transition spd="slow" advTm="10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42148A-EC3A-4925-9C47-1186BA357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750" y="1466850"/>
            <a:ext cx="8572500" cy="39243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6EBD786-A3EE-427D-8665-5704DC6AE5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95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9"/>
    </mc:Choice>
    <mc:Fallback xmlns="">
      <p:transition spd="slow" advTm="9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6B400-DAFF-45A1-9378-C4F9979224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FACE PARTS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197175-4F43-47DB-A444-458E8A09F5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EAL SUPPORT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BDAF3A-8212-4CB9-A6C3-73D8404F45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3491" y="3509963"/>
            <a:ext cx="2781684" cy="278168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1EE4D59-A93E-4BC4-B633-9058E60F69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70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0"/>
    </mc:Choice>
    <mc:Fallback xmlns="">
      <p:transition spd="slow" advTm="3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4261" y="262313"/>
            <a:ext cx="3932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face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EB2BBE-EA7E-4C8A-AFCC-E3F6857332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1376" y="2059651"/>
            <a:ext cx="4040279" cy="4360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6CCAB3E-EB4C-428C-9B0E-27C80416C7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1861" y="3429000"/>
            <a:ext cx="6226030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face.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D2E6CE5-9B69-4D9C-A4B4-1A2BAD4AC4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277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54"/>
    </mc:Choice>
    <mc:Fallback xmlns="">
      <p:transition spd="slow" advTm="8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7643" y="115455"/>
            <a:ext cx="5075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mouth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0E48F8-2EDF-4FAA-BC9D-D0A883AB78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4845" y="2346036"/>
            <a:ext cx="4090518" cy="39268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A77B260-B0A3-471B-8FAB-F614E122E8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9424" y="3729182"/>
            <a:ext cx="6438467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mouth.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B7BBFDE-FFF6-466B-A537-BA5A980F9D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078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39"/>
    </mc:Choice>
    <mc:Fallback xmlns="">
      <p:transition spd="slow" advTm="9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1628" y="290829"/>
            <a:ext cx="5075237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a chin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C555A-E239-4ACF-895A-EE71A22FF7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4414" y="2678545"/>
            <a:ext cx="5702744" cy="28760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A5A5787-BC73-4881-90F7-990F59A267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14915" y="3648810"/>
            <a:ext cx="5681085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chin.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EBEE259-3891-430D-9BD3-E9A4938FE5C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349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3"/>
    </mc:Choice>
    <mc:Fallback xmlns="">
      <p:transition spd="slow" advTm="8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8910" y="188912"/>
            <a:ext cx="5920509" cy="1600200"/>
          </a:xfrm>
        </p:spPr>
        <p:txBody>
          <a:bodyPr>
            <a:normAutofit/>
          </a:bodyPr>
          <a:lstStyle/>
          <a:p>
            <a:r>
              <a:rPr lang="en-GB" sz="7200" u="sng" dirty="0">
                <a:latin typeface="Letterjoin-Air Plus 4" panose="02000805000000020003" pitchFamily="50" charset="0"/>
              </a:rPr>
              <a:t>some</a:t>
            </a:r>
            <a:r>
              <a:rPr lang="en-GB" sz="7200" dirty="0">
                <a:latin typeface="Letterjoin-Air Plus 4" panose="02000805000000020003" pitchFamily="50" charset="0"/>
              </a:rPr>
              <a:t> eyes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0DBCDC-B494-4A6F-94B5-49ECF41C1F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2586181"/>
            <a:ext cx="5999996" cy="26877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F305A54-7E7C-4651-ADAF-9CDCCDFD53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75491" y="3163095"/>
            <a:ext cx="5920509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eyes.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E873C9-89CB-4B84-A8E7-66B4CA1A13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054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78"/>
    </mc:Choice>
    <mc:Fallback xmlns="">
      <p:transition spd="slow" advTm="8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3213" y="0"/>
            <a:ext cx="11057572" cy="1600200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Letterjoin-Air Plus 4" panose="02000805000000020003" pitchFamily="50" charset="0"/>
              </a:rPr>
              <a:t>some eyelashes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C555A-E239-4ACF-895A-EE71A22FF7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724775" y="2011046"/>
            <a:ext cx="4246879" cy="42468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A5A5787-BC73-4881-90F7-990F59A267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123825" y="3209925"/>
            <a:ext cx="7848600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eyelashes.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A984BD0-9A55-4964-A915-FFA505C407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065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8"/>
    </mc:Choice>
    <mc:Fallback xmlns="">
      <p:transition spd="slow" advTm="9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1527" y="315190"/>
            <a:ext cx="7705898" cy="1600200"/>
          </a:xfrm>
        </p:spPr>
        <p:txBody>
          <a:bodyPr>
            <a:normAutofit fontScale="90000"/>
          </a:bodyPr>
          <a:lstStyle/>
          <a:p>
            <a:r>
              <a:rPr lang="en-GB" sz="7200" u="sng" dirty="0">
                <a:latin typeface="Letterjoin-Air Plus 4" panose="02000805000000020003" pitchFamily="50" charset="0"/>
              </a:rPr>
              <a:t>some</a:t>
            </a:r>
            <a:r>
              <a:rPr lang="en-GB" sz="7200" dirty="0">
                <a:latin typeface="Letterjoin-Air Plus 4" panose="02000805000000020003" pitchFamily="50" charset="0"/>
              </a:rPr>
              <a:t> eyebrows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F305A54-7E7C-4651-ADAF-9CDCCDFD53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32364" y="5419437"/>
            <a:ext cx="8192655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eyebrows.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6C2EE-F025-4BBA-9F64-C63F7ABDDD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586" y="2287587"/>
            <a:ext cx="6594828" cy="22828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C71A0F-6921-4934-B653-23B2F3C95C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94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44"/>
    </mc:Choice>
    <mc:Fallback xmlns="">
      <p:transition spd="slow" advTm="12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07580"/>
            <a:ext cx="12192000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u="sng" dirty="0">
                <a:latin typeface="Letterjoin-Air Plus 4" panose="02000805000000020003" pitchFamily="50" charset="0"/>
              </a:rPr>
              <a:t>some</a:t>
            </a:r>
            <a:r>
              <a:rPr lang="en-GB" sz="7200" dirty="0">
                <a:latin typeface="Letterjoin-Air Plus 4" panose="02000805000000020003" pitchFamily="50" charset="0"/>
              </a:rPr>
              <a:t> ears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F305A54-7E7C-4651-ADAF-9CDCCDFD53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3429000"/>
            <a:ext cx="6096000" cy="3811588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ears.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6C2EE-F025-4BBA-9F64-C63F7ABDDD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096000" y="1743075"/>
            <a:ext cx="5934639" cy="44509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F9469A6-B0A7-41A2-A598-F38F4CAE72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583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9"/>
    </mc:Choice>
    <mc:Fallback xmlns="">
      <p:transition spd="slow" advTm="8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14300"/>
            <a:ext cx="12127344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a forehead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907435-9A3B-4ED8-A988-014AE2F30F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8418" y="2483860"/>
            <a:ext cx="5381625" cy="36308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16D0CC-9987-4CF6-A4EA-443886375D62}"/>
              </a:ext>
            </a:extLst>
          </p:cNvPr>
          <p:cNvSpPr txBox="1"/>
          <p:nvPr/>
        </p:nvSpPr>
        <p:spPr>
          <a:xfrm>
            <a:off x="0" y="3186545"/>
            <a:ext cx="7019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forehead.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D263E21-3B52-4651-B6E8-8FB1759FCE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119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18"/>
    </mc:Choice>
    <mc:Fallback xmlns="">
      <p:transition spd="slow" advTm="9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8954"/>
            <a:ext cx="12192000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some hair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907435-9A3B-4ED8-A988-014AE2F30F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412509" y="2471172"/>
            <a:ext cx="6553199" cy="36861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F3C430-4CA5-4ECA-BA82-6E82F94AEFFE}"/>
              </a:ext>
            </a:extLst>
          </p:cNvPr>
          <p:cNvSpPr txBox="1"/>
          <p:nvPr/>
        </p:nvSpPr>
        <p:spPr>
          <a:xfrm>
            <a:off x="226292" y="3555999"/>
            <a:ext cx="76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hair.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E5CFF47-7BC9-4252-B843-4460E6133F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132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01"/>
    </mc:Choice>
    <mc:Fallback xmlns="">
      <p:transition spd="slow" advTm="8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4300"/>
            <a:ext cx="12192000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some teeth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E60AE-57E5-4EB1-B407-6AC2BC3A85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6354" y="2698705"/>
            <a:ext cx="6200943" cy="29092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CEA8C8-6BFD-4167-8B28-2684F774774E}"/>
              </a:ext>
            </a:extLst>
          </p:cNvPr>
          <p:cNvSpPr txBox="1"/>
          <p:nvPr/>
        </p:nvSpPr>
        <p:spPr>
          <a:xfrm>
            <a:off x="164703" y="3429000"/>
            <a:ext cx="7305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teeth.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FFD15EE-4F84-4861-81A9-0D3FF12DE1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730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5"/>
    </mc:Choice>
    <mc:Fallback xmlns="">
      <p:transition spd="slow" advTm="8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4300"/>
            <a:ext cx="12192000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a beard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E60AE-57E5-4EB1-B407-6AC2BC3A85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424815" y="2679237"/>
            <a:ext cx="5620066" cy="3987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C3A093-8E17-409D-BA59-A83E26D90A77}"/>
              </a:ext>
            </a:extLst>
          </p:cNvPr>
          <p:cNvSpPr txBox="1"/>
          <p:nvPr/>
        </p:nvSpPr>
        <p:spPr>
          <a:xfrm>
            <a:off x="332509" y="3429000"/>
            <a:ext cx="7536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beard</a:t>
            </a:r>
            <a:r>
              <a:rPr lang="en-GB" dirty="0"/>
              <a:t>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248F51F-BBD9-4554-8AF9-3CAF356C99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822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8"/>
    </mc:Choice>
    <mc:Fallback xmlns="">
      <p:transition spd="slow" advTm="9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82" y="114300"/>
            <a:ext cx="11841018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a neck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E60AE-57E5-4EB1-B407-6AC2BC3A85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024103" y="1953334"/>
            <a:ext cx="4588777" cy="45887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E503BF-A82F-4733-9C18-14134C526DD4}"/>
              </a:ext>
            </a:extLst>
          </p:cNvPr>
          <p:cNvSpPr txBox="1"/>
          <p:nvPr/>
        </p:nvSpPr>
        <p:spPr>
          <a:xfrm>
            <a:off x="701387" y="3507125"/>
            <a:ext cx="5181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neck.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1C51703-24F4-4D25-9214-3B2B1F592C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402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31"/>
    </mc:Choice>
    <mc:Fallback xmlns="">
      <p:transition spd="slow" advTm="8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82" y="114300"/>
            <a:ext cx="11841018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some lips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E60AE-57E5-4EB1-B407-6AC2BC3A85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172845" y="3127541"/>
            <a:ext cx="6678334" cy="22609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59E22B-55C6-4E8C-B4EE-0A59B772F130}"/>
              </a:ext>
            </a:extLst>
          </p:cNvPr>
          <p:cNvSpPr txBox="1"/>
          <p:nvPr/>
        </p:nvSpPr>
        <p:spPr>
          <a:xfrm>
            <a:off x="194252" y="3842530"/>
            <a:ext cx="7813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lips.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3C56958-3842-4B65-9A0C-E10C9419E0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639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58"/>
    </mc:Choice>
    <mc:Fallback xmlns="">
      <p:transition spd="slow" advTm="8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82" y="114300"/>
            <a:ext cx="11841018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some cheeks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D0055E-6F6B-4E51-9AEB-CAE96C3886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502398" y="2415033"/>
            <a:ext cx="5540431" cy="36899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6626A0-C59A-4BE1-9BE0-73ED8ACD38A4}"/>
              </a:ext>
            </a:extLst>
          </p:cNvPr>
          <p:cNvSpPr txBox="1"/>
          <p:nvPr/>
        </p:nvSpPr>
        <p:spPr>
          <a:xfrm>
            <a:off x="-120074" y="3429000"/>
            <a:ext cx="7832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These are cheeks.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024BB28-B125-4CA7-A464-5EB1CF600E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677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33"/>
    </mc:Choice>
    <mc:Fallback xmlns="">
      <p:transition spd="slow" advTm="9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82" y="114300"/>
            <a:ext cx="11841018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a nose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EE60AE-57E5-4EB1-B407-6AC2BC3A85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284569" y="1928938"/>
            <a:ext cx="4588777" cy="45887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A397BA-FB8F-49B6-8504-C7ACABE62919}"/>
              </a:ext>
            </a:extLst>
          </p:cNvPr>
          <p:cNvSpPr txBox="1"/>
          <p:nvPr/>
        </p:nvSpPr>
        <p:spPr>
          <a:xfrm>
            <a:off x="637310" y="3450196"/>
            <a:ext cx="5975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nose</a:t>
            </a:r>
            <a:r>
              <a:rPr lang="en-GB" dirty="0"/>
              <a:t>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91289C4-B041-4DE4-98FB-F071BDAE175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007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51"/>
    </mc:Choice>
    <mc:Fallback xmlns="">
      <p:transition spd="slow" advTm="8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165-0857-47D4-A933-324A490AC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82" y="114300"/>
            <a:ext cx="11841018" cy="160020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Letterjoin-Air Plus 4" panose="02000805000000020003" pitchFamily="50" charset="0"/>
              </a:rPr>
              <a:t>a tongue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4B7C15-D66C-412C-924F-B5AF28B83D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0567" y="1859373"/>
            <a:ext cx="3901440" cy="43769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0283AE-D4CC-4235-A453-D9482FC1D464}"/>
              </a:ext>
            </a:extLst>
          </p:cNvPr>
          <p:cNvSpPr txBox="1"/>
          <p:nvPr/>
        </p:nvSpPr>
        <p:spPr>
          <a:xfrm>
            <a:off x="550488" y="3632338"/>
            <a:ext cx="8201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join-Air Plus 4" panose="02000805000000020003" pitchFamily="50" charset="0"/>
              </a:rPr>
              <a:t>This is a tongue</a:t>
            </a:r>
            <a:r>
              <a:rPr lang="en-GB" dirty="0"/>
              <a:t>.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BFAD6F2-53A2-40C2-9ED7-53FB0DAEE02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325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76"/>
    </mc:Choice>
    <mc:Fallback xmlns="">
      <p:transition spd="slow" advTm="9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6CE31F-EE06-478E-B96E-A8BCB08545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687" y="453448"/>
            <a:ext cx="8810625" cy="55816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927784E-95FD-4CD9-BC45-B6A36D3ECC24}"/>
              </a:ext>
            </a:extLst>
          </p:cNvPr>
          <p:cNvSpPr/>
          <p:nvPr/>
        </p:nvSpPr>
        <p:spPr>
          <a:xfrm>
            <a:off x="4307840" y="2733040"/>
            <a:ext cx="1788160" cy="54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2420A8-3E96-4625-BF7D-BEE1A46FF30E}"/>
              </a:ext>
            </a:extLst>
          </p:cNvPr>
          <p:cNvSpPr txBox="1"/>
          <p:nvPr/>
        </p:nvSpPr>
        <p:spPr>
          <a:xfrm>
            <a:off x="4307839" y="2418203"/>
            <a:ext cx="1852815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cheeks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7C4C1A-CDC7-4763-B905-48CAB3322998}"/>
              </a:ext>
            </a:extLst>
          </p:cNvPr>
          <p:cNvSpPr txBox="1"/>
          <p:nvPr/>
        </p:nvSpPr>
        <p:spPr>
          <a:xfrm>
            <a:off x="1690687" y="6114473"/>
            <a:ext cx="8810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" panose="02000805000000020003" pitchFamily="50" charset="0"/>
              </a:rPr>
              <a:t>I can see…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03DC0A9-8C54-4E7B-836D-A9BB863A0C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12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53"/>
    </mc:Choice>
    <mc:Fallback xmlns="">
      <p:transition spd="slow" advTm="20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F38C93-E2B0-4532-8C1C-AF7FE7A6B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495" y="811876"/>
            <a:ext cx="9775009" cy="37795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7D63D9-DF8E-4292-ACB9-5D8D5BB175EE}"/>
              </a:ext>
            </a:extLst>
          </p:cNvPr>
          <p:cNvSpPr txBox="1"/>
          <p:nvPr/>
        </p:nvSpPr>
        <p:spPr>
          <a:xfrm>
            <a:off x="1079500" y="4894984"/>
            <a:ext cx="10612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I’ve got a beard.                                                     I’ve got two eyes.</a:t>
            </a:r>
          </a:p>
          <a:p>
            <a:r>
              <a:rPr lang="en-GB" sz="2400" dirty="0"/>
              <a:t>I haven’t got a beard.                                            I haven’t got lots of noses</a:t>
            </a:r>
            <a:r>
              <a:rPr lang="en-GB" dirty="0"/>
              <a:t>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E9EC2E-7359-4670-BBC8-07AD66E3F8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6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21"/>
    </mc:Choice>
    <mc:Fallback xmlns="">
      <p:transition spd="slow" advTm="20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E267EB90A01A46935F0E2FDDFE338E" ma:contentTypeVersion="16" ma:contentTypeDescription="Create a new document." ma:contentTypeScope="" ma:versionID="f218188c7ce49070e230dc1d9d1327f1">
  <xsd:schema xmlns:xsd="http://www.w3.org/2001/XMLSchema" xmlns:xs="http://www.w3.org/2001/XMLSchema" xmlns:p="http://schemas.microsoft.com/office/2006/metadata/properties" xmlns:ns2="27ce9ec9-a802-46f9-ab51-721f0dbef991" xmlns:ns3="3b236321-971f-4b40-a0d3-15eae8d7023e" targetNamespace="http://schemas.microsoft.com/office/2006/metadata/properties" ma:root="true" ma:fieldsID="edb53452a1f223d29bcc2af4c3d21db6" ns2:_="" ns3:_="">
    <xsd:import namespace="27ce9ec9-a802-46f9-ab51-721f0dbef991"/>
    <xsd:import namespace="3b236321-971f-4b40-a0d3-15eae8d702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ce9ec9-a802-46f9-ab51-721f0dbef9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2d04bc8-63e7-4bf8-b9af-eceffafc30f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236321-971f-4b40-a0d3-15eae8d702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be31e31-fdf0-4691-8720-ecd0a4e9409f}" ma:internalName="TaxCatchAll" ma:showField="CatchAllData" ma:web="3b236321-971f-4b40-a0d3-15eae8d702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236321-971f-4b40-a0d3-15eae8d7023e" xsi:nil="true"/>
    <lcf76f155ced4ddcb4097134ff3c332f xmlns="27ce9ec9-a802-46f9-ab51-721f0dbef99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140A24F-2461-4EC9-A848-C8AF94BDB8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ce9ec9-a802-46f9-ab51-721f0dbef991"/>
    <ds:schemaRef ds:uri="3b236321-971f-4b40-a0d3-15eae8d702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E503B4-1D23-4B39-A91F-A0B89D41B8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66F37B-1DB0-4FCC-9AC2-8B0BA2547CB8}">
  <ds:schemaRefs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2006/metadata/properties"/>
    <ds:schemaRef ds:uri="27ce9ec9-a802-46f9-ab51-721f0dbef991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3b236321-971f-4b40-a0d3-15eae8d7023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214</Words>
  <Application>Microsoft Office PowerPoint</Application>
  <PresentationFormat>Widescreen</PresentationFormat>
  <Paragraphs>65</Paragraphs>
  <Slides>33</Slides>
  <Notes>0</Notes>
  <HiddenSlides>0</HiddenSlides>
  <MMClips>33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Comic Sans MS</vt:lpstr>
      <vt:lpstr>Letterjoin-Air Plus 4</vt:lpstr>
      <vt:lpstr>Office Theme</vt:lpstr>
      <vt:lpstr>BODY PARTS</vt:lpstr>
      <vt:lpstr>a body</vt:lpstr>
      <vt:lpstr>a hand</vt:lpstr>
      <vt:lpstr>some fingers</vt:lpstr>
      <vt:lpstr>a thumb</vt:lpstr>
      <vt:lpstr>two feet</vt:lpstr>
      <vt:lpstr>some toes</vt:lpstr>
      <vt:lpstr>a back</vt:lpstr>
      <vt:lpstr>a leg</vt:lpstr>
      <vt:lpstr>a knee</vt:lpstr>
      <vt:lpstr>a foot</vt:lpstr>
      <vt:lpstr>an ankle</vt:lpstr>
      <vt:lpstr>PowerPoint Presentation</vt:lpstr>
      <vt:lpstr>PowerPoint Presentation</vt:lpstr>
      <vt:lpstr>FACE PARTS</vt:lpstr>
      <vt:lpstr>a face</vt:lpstr>
      <vt:lpstr>a mouth</vt:lpstr>
      <vt:lpstr>a chin</vt:lpstr>
      <vt:lpstr>some eyes</vt:lpstr>
      <vt:lpstr>some eyelashes</vt:lpstr>
      <vt:lpstr>some eyebrows</vt:lpstr>
      <vt:lpstr>some ears</vt:lpstr>
      <vt:lpstr>a forehead</vt:lpstr>
      <vt:lpstr>some hair</vt:lpstr>
      <vt:lpstr>some teeth</vt:lpstr>
      <vt:lpstr>a beard</vt:lpstr>
      <vt:lpstr>a neck</vt:lpstr>
      <vt:lpstr>some lips</vt:lpstr>
      <vt:lpstr>some cheeks</vt:lpstr>
      <vt:lpstr>a nose</vt:lpstr>
      <vt:lpstr>a tongue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BODY PARTS</dc:title>
  <dc:creator>Alison Kendell</dc:creator>
  <cp:lastModifiedBy>Alison Kendell</cp:lastModifiedBy>
  <cp:revision>21</cp:revision>
  <dcterms:created xsi:type="dcterms:W3CDTF">2022-09-26T14:30:02Z</dcterms:created>
  <dcterms:modified xsi:type="dcterms:W3CDTF">2022-11-15T13:10:33Z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0x0101005FE267EB90A01A46935F0E2FDDFE338E</vt:lpwstr>
  </property>
  <property fmtid="{D5CDD505-2E9C-101B-9397-08002B2CF9AE}" pid="3" name="MediaServiceImageTags">
    <vt:lpwstr/>
  </property>
</Properties>
</file>